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itchFamily="18" charset="0"/>
                <a:cs typeface="Times New Roman" pitchFamily="18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is used to generated content at run time dynamically with the ::before and ::after pseudo-elements, to insert generated content.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p::before { content: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“azad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Says ”;}</a:t>
            </a:r>
          </a:p>
        </p:txBody>
      </p:sp>
    </p:spTree>
    <p:extLst>
      <p:ext uri="{BB962C8B-B14F-4D97-AF65-F5344CB8AC3E}">
        <p14:creationId xmlns:p14="http://schemas.microsoft.com/office/powerpoint/2010/main" val="239596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2209800" cy="3623072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normal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none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counter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attr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(attribute)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string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open-quote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close-quote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no-open-quote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no-close-quote</a:t>
            </a:r>
          </a:p>
          <a:p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978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</Words>
  <Application>Microsoft Office PowerPoint</Application>
  <PresentationFormat>On-screen Show (16:9)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</dc:title>
  <dc:creator>R</dc:creator>
  <cp:lastModifiedBy>azad</cp:lastModifiedBy>
  <cp:revision>7</cp:revision>
  <dcterms:created xsi:type="dcterms:W3CDTF">2006-08-16T00:00:00Z</dcterms:created>
  <dcterms:modified xsi:type="dcterms:W3CDTF">2021-07-09T21:32:49Z</dcterms:modified>
</cp:coreProperties>
</file>