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38" d="100"/>
          <a:sy n="138" d="100"/>
        </p:scale>
        <p:origin x="834" y="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95600" y="666750"/>
            <a:ext cx="31242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714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u="sng" dirty="0">
                <a:latin typeface="Times New Roman" pitchFamily="18" charset="0"/>
                <a:cs typeface="Times New Roman" pitchFamily="18" charset="0"/>
              </a:rPr>
              <a:t>Margin</a:t>
            </a:r>
          </a:p>
        </p:txBody>
      </p:sp>
      <p:sp>
        <p:nvSpPr>
          <p:cNvPr id="4" name="Rectangle 3"/>
          <p:cNvSpPr/>
          <p:nvPr/>
        </p:nvSpPr>
        <p:spPr>
          <a:xfrm>
            <a:off x="3124200" y="819150"/>
            <a:ext cx="2667000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29000" y="1047750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</p:txBody>
      </p:sp>
      <p:sp>
        <p:nvSpPr>
          <p:cNvPr id="7" name="Rectangle 6"/>
          <p:cNvSpPr/>
          <p:nvPr/>
        </p:nvSpPr>
        <p:spPr>
          <a:xfrm>
            <a:off x="1676400" y="2800350"/>
            <a:ext cx="5715000" cy="1981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81200" y="2952750"/>
            <a:ext cx="2316101" cy="1676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0" y="3181350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62500" y="2952750"/>
            <a:ext cx="2247900" cy="1676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067300" y="3181350"/>
            <a:ext cx="14318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This is paragraph</a:t>
            </a:r>
          </a:p>
        </p:txBody>
      </p:sp>
    </p:spTree>
    <p:extLst>
      <p:ext uri="{BB962C8B-B14F-4D97-AF65-F5344CB8AC3E}">
        <p14:creationId xmlns:p14="http://schemas.microsoft.com/office/powerpoint/2010/main" val="204028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 animBg="1"/>
      <p:bldP spid="5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latin typeface="Times New Roman" pitchFamily="18" charset="0"/>
                <a:cs typeface="Times New Roman" pitchFamily="18" charset="0"/>
              </a:rPr>
              <a:t>Margin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29878"/>
            <a:ext cx="7467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property is used to set the margin of specified element.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margin-left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margin-right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margin-top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margin-bottom</a:t>
            </a:r>
          </a:p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margin</a:t>
            </a:r>
          </a:p>
          <a:p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983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margin-left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property is used to set left margin of element. We can set this property to auto or length in the form of %, cm,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etc. It is by default set 0px.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we set auto value browser decide the margin. 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 margin-left: 20%;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h1 { margin-left: 40px;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 { margin-left: auto;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4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margin-right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property is used to set right margin of element. We can set this property to auto or length in the form of %, cm,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etc. It is by default set 0px.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we set auto value browser decide the margin. 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 margin-right: 20%;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h1 { margin-right: 40px;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 { margin-right: auto;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97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margin-top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property is used to set top margin of element. We can set this property to auto or length in the form of %, cm,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etc. It is by default set 0px.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we set auto value browser decide the margin. 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 margin-top: 20%;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h1 { margin-top: 40px;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 { margin-top: auto;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0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margin-bottom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This property is used to set bottom margin of element. We can set this property to auto or length in the form of %, cm,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etc. It is by default set 0px.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we set auto value browser decide the margin. 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 margin-bottom: 20%;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h1 { margin-bottom: 40px; }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p { margin-bottom: auto; }</a:t>
            </a: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60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5350"/>
            <a:ext cx="8229600" cy="259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Its shorthand margin property It declares all margin properties in one single line. We can set this property to auto or length in the form of %, cm,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px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etc. It is by default set 0px.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When we set auto value browser decide the margin.  </a:t>
            </a:r>
          </a:p>
          <a:p>
            <a:pPr marL="0" indent="0"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Ex: -</a:t>
            </a:r>
          </a:p>
          <a:p>
            <a:pPr marL="0" indent="0">
              <a:buNone/>
            </a:pP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{ margin: 10px 20px 30px 40px;}</a:t>
            </a:r>
          </a:p>
        </p:txBody>
      </p:sp>
    </p:spTree>
    <p:extLst>
      <p:ext uri="{BB962C8B-B14F-4D97-AF65-F5344CB8AC3E}">
        <p14:creationId xmlns:p14="http://schemas.microsoft.com/office/powerpoint/2010/main" val="327027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4038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p { margin: 10px    20px    30px    40px;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p { margin: 10px   20px    30px;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p { margin: 10px    20px; 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      p { margin: 20px; }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itchFamily="18" charset="0"/>
                <a:cs typeface="Times New Roman" pitchFamily="18" charset="0"/>
              </a:rPr>
              <a:t>margin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4242" y="1521827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2004" y="1527462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right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78418" y="1502805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left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08641" y="1521827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bottom</a:t>
            </a:r>
          </a:p>
        </p:txBody>
      </p:sp>
      <p:cxnSp>
        <p:nvCxnSpPr>
          <p:cNvPr id="10" name="Straight Arrow Connector 9"/>
          <p:cNvCxnSpPr>
            <a:stCxn id="5" idx="0"/>
          </p:cNvCxnSpPr>
          <p:nvPr/>
        </p:nvCxnSpPr>
        <p:spPr>
          <a:xfrm flipH="1" flipV="1">
            <a:off x="2674899" y="1123950"/>
            <a:ext cx="73122" cy="397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0"/>
          </p:cNvCxnSpPr>
          <p:nvPr/>
        </p:nvCxnSpPr>
        <p:spPr>
          <a:xfrm flipH="1" flipV="1">
            <a:off x="3547747" y="1123950"/>
            <a:ext cx="51355" cy="4035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4366975" y="1123950"/>
            <a:ext cx="125746" cy="3978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0"/>
          </p:cNvCxnSpPr>
          <p:nvPr/>
        </p:nvCxnSpPr>
        <p:spPr>
          <a:xfrm flipH="1" flipV="1">
            <a:off x="5254618" y="1123950"/>
            <a:ext cx="153991" cy="378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33600" y="2562090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43200" y="2571750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right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517567" y="2571750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left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413441" y="2581945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bottom</a:t>
            </a:r>
          </a:p>
        </p:txBody>
      </p:sp>
      <p:cxnSp>
        <p:nvCxnSpPr>
          <p:cNvPr id="21" name="Straight Arrow Connector 20"/>
          <p:cNvCxnSpPr>
            <a:stCxn id="17" idx="0"/>
          </p:cNvCxnSpPr>
          <p:nvPr/>
        </p:nvCxnSpPr>
        <p:spPr>
          <a:xfrm flipV="1">
            <a:off x="2357379" y="2277145"/>
            <a:ext cx="269110" cy="2849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0"/>
          </p:cNvCxnSpPr>
          <p:nvPr/>
        </p:nvCxnSpPr>
        <p:spPr>
          <a:xfrm flipV="1">
            <a:off x="3030298" y="2266950"/>
            <a:ext cx="383411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 flipV="1">
            <a:off x="4489641" y="2277145"/>
            <a:ext cx="307879" cy="304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9" idx="0"/>
          </p:cNvCxnSpPr>
          <p:nvPr/>
        </p:nvCxnSpPr>
        <p:spPr>
          <a:xfrm flipH="1" flipV="1">
            <a:off x="3517567" y="2265340"/>
            <a:ext cx="230191" cy="306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892359" y="3757196"/>
            <a:ext cx="447558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top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88204" y="3833396"/>
            <a:ext cx="574196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right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11618" y="3833396"/>
            <a:ext cx="460382" cy="33855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left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35320" y="3790950"/>
            <a:ext cx="768159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bottom</a:t>
            </a:r>
          </a:p>
        </p:txBody>
      </p: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2116138" y="3376196"/>
            <a:ext cx="46502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0"/>
          </p:cNvCxnSpPr>
          <p:nvPr/>
        </p:nvCxnSpPr>
        <p:spPr>
          <a:xfrm flipH="1" flipV="1">
            <a:off x="3550560" y="3415101"/>
            <a:ext cx="124742" cy="4182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748021" y="3409950"/>
            <a:ext cx="71379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30" idx="0"/>
          </p:cNvCxnSpPr>
          <p:nvPr/>
        </p:nvCxnSpPr>
        <p:spPr>
          <a:xfrm flipH="1" flipV="1">
            <a:off x="3676358" y="3413491"/>
            <a:ext cx="665451" cy="4199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521831" y="4705350"/>
            <a:ext cx="391454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all</a:t>
            </a:r>
          </a:p>
        </p:txBody>
      </p:sp>
      <p:cxnSp>
        <p:nvCxnSpPr>
          <p:cNvPr id="43" name="Straight Arrow Connector 42"/>
          <p:cNvCxnSpPr>
            <a:stCxn id="42" idx="0"/>
          </p:cNvCxnSpPr>
          <p:nvPr/>
        </p:nvCxnSpPr>
        <p:spPr>
          <a:xfrm flipV="1">
            <a:off x="2717558" y="4445948"/>
            <a:ext cx="28052" cy="2594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879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  <p:bldP spid="18" grpId="0" animBg="1"/>
      <p:bldP spid="19" grpId="0" animBg="1"/>
      <p:bldP spid="20" grpId="0" animBg="1"/>
      <p:bldP spid="28" grpId="0" animBg="1"/>
      <p:bldP spid="29" grpId="0" animBg="1"/>
      <p:bldP spid="30" grpId="0" animBg="1"/>
      <p:bldP spid="3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468</Words>
  <Application>Microsoft Office PowerPoint</Application>
  <PresentationFormat>On-screen Show (16:9)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Margin</vt:lpstr>
      <vt:lpstr>Margin Property</vt:lpstr>
      <vt:lpstr>margin-left</vt:lpstr>
      <vt:lpstr>margin-right</vt:lpstr>
      <vt:lpstr>margin-top</vt:lpstr>
      <vt:lpstr>margin-bottom</vt:lpstr>
      <vt:lpstr>margin</vt:lpstr>
      <vt:lpstr>margin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Margin Property</dc:title>
  <dc:creator>R</dc:creator>
  <cp:lastModifiedBy>azad</cp:lastModifiedBy>
  <cp:revision>18</cp:revision>
  <dcterms:created xsi:type="dcterms:W3CDTF">2006-08-16T00:00:00Z</dcterms:created>
  <dcterms:modified xsi:type="dcterms:W3CDTF">2021-07-09T21:33:26Z</dcterms:modified>
</cp:coreProperties>
</file>