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0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71800" y="819150"/>
            <a:ext cx="29718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Padding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24200" y="895350"/>
            <a:ext cx="2667000" cy="1676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29000" y="1123950"/>
            <a:ext cx="14318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This is paragraph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This is paragraph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This is paragraph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This is paragraph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This is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paragraph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76400" y="2876550"/>
            <a:ext cx="57150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28800" y="2952750"/>
            <a:ext cx="2667000" cy="1676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33600" y="3181350"/>
            <a:ext cx="14318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This is paragraph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This is paragraph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This is paragraph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This is paragraph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This is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paragraph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10100" y="2952750"/>
            <a:ext cx="2667000" cy="1676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14900" y="3181350"/>
            <a:ext cx="14318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This is paragraph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This is paragraph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This is paragraph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This is paragraph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This is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paragraph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21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5" grpId="0"/>
      <p:bldP spid="7" grpId="0" animBg="1"/>
      <p:bldP spid="8" grpId="0" animBg="1"/>
      <p:bldP spid="9" grpId="0"/>
      <p:bldP spid="10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Padding Property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9878"/>
            <a:ext cx="7467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property is used to set the padding of specified element.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padding-left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padding-right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padding-top</a:t>
            </a:r>
          </a:p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padding-bottom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padding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43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padding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-left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property is used to set left padding of element. We can set this property to length in the form of %, cm,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etc.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{ padding-left: 20%; }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h1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padding-left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40px; 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43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padding-right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property is used to set right padding of element. We can set this property to length in the form of %, cm,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etc.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{ padding-right: 20%; }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h1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padding-right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40px; 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93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padding-top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property is used to set top padding of element. We can set this property to length in the form of %, cm,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etc. 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{ padding-top: 20%; }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h1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padding-top: 40px; 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61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padding-bottom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property is used to set bottom padding of element. We can set this property to length in the form of %, cm,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etc.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{ padding-bottom: 20%; }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h1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padding-bottom: 40px; 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52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padding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259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Its shorthand padding property It declares all padding properties in one single line.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can set this property 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length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the form of %, cm,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etc.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{ padding: 10px 20px 30px 40px;}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28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38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p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padding: 10px    20px    30px    40px; 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p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padding: 10px   20px    30px;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p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padding: 10px    20px;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p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padding: 20px;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padding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4242" y="1521827"/>
            <a:ext cx="447558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top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2004" y="1527462"/>
            <a:ext cx="57419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right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78418" y="1502805"/>
            <a:ext cx="460382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left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08641" y="1521827"/>
            <a:ext cx="768159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bottom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>
            <a:stCxn id="5" idx="0"/>
          </p:cNvCxnSpPr>
          <p:nvPr/>
        </p:nvCxnSpPr>
        <p:spPr>
          <a:xfrm flipH="1" flipV="1">
            <a:off x="2674899" y="1123950"/>
            <a:ext cx="73122" cy="397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0"/>
          </p:cNvCxnSpPr>
          <p:nvPr/>
        </p:nvCxnSpPr>
        <p:spPr>
          <a:xfrm flipH="1" flipV="1">
            <a:off x="3547747" y="1123950"/>
            <a:ext cx="51355" cy="4035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366975" y="1123950"/>
            <a:ext cx="125746" cy="397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0"/>
          </p:cNvCxnSpPr>
          <p:nvPr/>
        </p:nvCxnSpPr>
        <p:spPr>
          <a:xfrm flipH="1" flipV="1">
            <a:off x="5254618" y="1123950"/>
            <a:ext cx="153991" cy="378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33600" y="2562090"/>
            <a:ext cx="447558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top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43200" y="2571750"/>
            <a:ext cx="57419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right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17567" y="2571750"/>
            <a:ext cx="460382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left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13441" y="2581945"/>
            <a:ext cx="768159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bottom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Arrow Connector 20"/>
          <p:cNvCxnSpPr>
            <a:stCxn id="17" idx="0"/>
          </p:cNvCxnSpPr>
          <p:nvPr/>
        </p:nvCxnSpPr>
        <p:spPr>
          <a:xfrm flipV="1">
            <a:off x="2357379" y="2277145"/>
            <a:ext cx="269110" cy="2849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0"/>
          </p:cNvCxnSpPr>
          <p:nvPr/>
        </p:nvCxnSpPr>
        <p:spPr>
          <a:xfrm flipV="1">
            <a:off x="3030298" y="2266950"/>
            <a:ext cx="383411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489641" y="2277145"/>
            <a:ext cx="307879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0"/>
          </p:cNvCxnSpPr>
          <p:nvPr/>
        </p:nvCxnSpPr>
        <p:spPr>
          <a:xfrm flipH="1" flipV="1">
            <a:off x="3517567" y="2265340"/>
            <a:ext cx="230191" cy="3064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92359" y="3757196"/>
            <a:ext cx="447558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top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8204" y="3833396"/>
            <a:ext cx="57419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right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11618" y="3833396"/>
            <a:ext cx="460382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left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35320" y="3790950"/>
            <a:ext cx="768159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bottom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Straight Arrow Connector 31"/>
          <p:cNvCxnSpPr>
            <a:stCxn id="28" idx="0"/>
          </p:cNvCxnSpPr>
          <p:nvPr/>
        </p:nvCxnSpPr>
        <p:spPr>
          <a:xfrm flipV="1">
            <a:off x="2116138" y="3376196"/>
            <a:ext cx="46502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0"/>
          </p:cNvCxnSpPr>
          <p:nvPr/>
        </p:nvCxnSpPr>
        <p:spPr>
          <a:xfrm flipH="1" flipV="1">
            <a:off x="3550560" y="3415101"/>
            <a:ext cx="124742" cy="4182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2748021" y="3409950"/>
            <a:ext cx="71379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0"/>
          </p:cNvCxnSpPr>
          <p:nvPr/>
        </p:nvCxnSpPr>
        <p:spPr>
          <a:xfrm flipH="1" flipV="1">
            <a:off x="3676358" y="3413491"/>
            <a:ext cx="665451" cy="4199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21831" y="4705350"/>
            <a:ext cx="391454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all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Straight Arrow Connector 42"/>
          <p:cNvCxnSpPr>
            <a:stCxn id="42" idx="0"/>
          </p:cNvCxnSpPr>
          <p:nvPr/>
        </p:nvCxnSpPr>
        <p:spPr>
          <a:xfrm flipV="1">
            <a:off x="2717558" y="4445948"/>
            <a:ext cx="28052" cy="2594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71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7" grpId="0" animBg="1"/>
      <p:bldP spid="18" grpId="0" animBg="1"/>
      <p:bldP spid="19" grpId="0" animBg="1"/>
      <p:bldP spid="20" grpId="0" animBg="1"/>
      <p:bldP spid="28" grpId="0" animBg="1"/>
      <p:bldP spid="29" grpId="0" animBg="1"/>
      <p:bldP spid="30" grpId="0" animBg="1"/>
      <p:bldP spid="31" grpId="0" animBg="1"/>
      <p:bldP spid="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345</Words>
  <Application>Microsoft Office PowerPoint</Application>
  <PresentationFormat>On-screen Show (16:9)</PresentationFormat>
  <Paragraphs>73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Padding</vt:lpstr>
      <vt:lpstr>Padding Property</vt:lpstr>
      <vt:lpstr>padding-left</vt:lpstr>
      <vt:lpstr>padding-right</vt:lpstr>
      <vt:lpstr>padding-top</vt:lpstr>
      <vt:lpstr>padding-bottom</vt:lpstr>
      <vt:lpstr>padding</vt:lpstr>
      <vt:lpstr>padding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Padding</dc:title>
  <dc:creator>R</dc:creator>
  <cp:lastModifiedBy>Windows User</cp:lastModifiedBy>
  <cp:revision>8</cp:revision>
  <dcterms:created xsi:type="dcterms:W3CDTF">2006-08-16T00:00:00Z</dcterms:created>
  <dcterms:modified xsi:type="dcterms:W3CDTF">2017-07-24T16:11:10Z</dcterms:modified>
</cp:coreProperties>
</file>