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5DC4-2867-4D07-B4C9-956D0BCE1AC8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2B88-802D-4BEC-8AC4-C810664E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819150"/>
            <a:ext cx="2971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Margin </a:t>
            </a:r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Padding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8953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123951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876550"/>
            <a:ext cx="57150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9527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3181351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0100" y="2952750"/>
            <a:ext cx="26670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4900" y="3181351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Margin Vs Padding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2017-07-24T16:37:54Z</dcterms:created>
  <dcterms:modified xsi:type="dcterms:W3CDTF">2017-07-24T16:51:59Z</dcterms:modified>
</cp:coreProperties>
</file>