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66750"/>
            <a:ext cx="64008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border-top-style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border-top-width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border-top-color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border-top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border-top-style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none - 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default which specifies no border.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hidden – This is very similar to none value,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except in border conflict resolution for table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solid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solid border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dotted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dotted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double border 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dashed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dashed border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groove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3D grooved border.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ridge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3D ridged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inset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3D inset border.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outset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3D outset border. </a:t>
            </a:r>
          </a:p>
        </p:txBody>
      </p:sp>
    </p:spTree>
    <p:extLst>
      <p:ext uri="{BB962C8B-B14F-4D97-AF65-F5344CB8AC3E}">
        <p14:creationId xmlns:p14="http://schemas.microsoft.com/office/powerpoint/2010/main" val="66192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border-top-width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medium – This is default value which specifies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medium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 border.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thin – It specifies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thin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 border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thick – It specifies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thick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 border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define top border length in the form of %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border-top-color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color value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transparent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4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border-top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selector{ border-top: border-top-width border-top-style border-top-color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border-top: 10px solid red;}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7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86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border-top-style</vt:lpstr>
      <vt:lpstr>border-top-width</vt:lpstr>
      <vt:lpstr>border-top-color</vt:lpstr>
      <vt:lpstr>border-top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4</cp:revision>
  <dcterms:created xsi:type="dcterms:W3CDTF">2006-08-16T00:00:00Z</dcterms:created>
  <dcterms:modified xsi:type="dcterms:W3CDTF">2017-08-01T16:11:11Z</dcterms:modified>
</cp:coreProperties>
</file>