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66750"/>
            <a:ext cx="64008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border-bottom-style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border-bottom-width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border-bottom-color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border-bottom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border-bottom-style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 - 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default which specifies no border.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hidden – This is very similar to none value,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except in border conflict resolution for table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solid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solid border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dotted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dotted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double border 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dashed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dashed border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groove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grooved border.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ridge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ridged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inset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inset border.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outset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3D outset border. </a:t>
            </a:r>
          </a:p>
        </p:txBody>
      </p:sp>
    </p:spTree>
    <p:extLst>
      <p:ext uri="{BB962C8B-B14F-4D97-AF65-F5344CB8AC3E}">
        <p14:creationId xmlns:p14="http://schemas.microsoft.com/office/powerpoint/2010/main" val="7754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border-bottom-width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medium – This is default value which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medium bottom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border.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 – It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thin bottom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thick – It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thick bottom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define bottom border length in the form of %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border-bottom-color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 value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transparent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border-bottom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selector{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border-bottom: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border-bottom-width border-bottom-style border-bottom-color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p{ border-bottom: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10px solid red;}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border-bottom-style</vt:lpstr>
      <vt:lpstr>border-bottom-width</vt:lpstr>
      <vt:lpstr>border-bottom-color</vt:lpstr>
      <vt:lpstr>border-bottom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7</cp:revision>
  <dcterms:created xsi:type="dcterms:W3CDTF">2006-08-16T00:00:00Z</dcterms:created>
  <dcterms:modified xsi:type="dcterms:W3CDTF">2017-08-01T17:05:13Z</dcterms:modified>
</cp:coreProperties>
</file>