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Border Image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border-image-source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border-image-slice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border-image-width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border-image-outset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border-image-repeat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border-image</a:t>
            </a:r>
          </a:p>
        </p:txBody>
      </p:sp>
    </p:spTree>
    <p:extLst>
      <p:ext uri="{BB962C8B-B14F-4D97-AF65-F5344CB8AC3E}">
        <p14:creationId xmlns:p14="http://schemas.microsoft.com/office/powerpoint/2010/main" val="245175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border-image-source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specify source of image which is used as border. We can set this property to none or image.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border-image-source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none;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border-image-source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(border.png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value is "none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or if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specified image can not be found,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border styles will be used.</a:t>
            </a:r>
          </a:p>
        </p:txBody>
      </p:sp>
    </p:spTree>
    <p:extLst>
      <p:ext uri="{BB962C8B-B14F-4D97-AF65-F5344CB8AC3E}">
        <p14:creationId xmlns:p14="http://schemas.microsoft.com/office/powerpoint/2010/main" val="370044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border-image-slice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property is used to specify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how to slice the image specified by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border-image-source property.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image is always sliced into nine sections: four corners, four edges and the middle. The "middle" part is treated as fully transparent, unless the fill keyword is set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We can set this property to number, % and fill.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 border-image-slice: 10; 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{ border-image-slice: fill); 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88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border-image-width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property is used to specify width of the border image. We can set this property to number, length and auto.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 border-image-width: 10; 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{ border-image-width: 10px; }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{ border-image-width: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10%; 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{ border-image-width: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auto;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border-image-outset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property is used to specify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amount by which the border image area extends beyond the border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box. We can set this property to number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length.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 border-image-outset: 10; 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{ border-image-outset: 10px; 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6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border-image-repeat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property is used to specify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whether the border image should be repeated, rounded or stretched.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can set this property to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stretch, round, repeat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 border-image-repeat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: repeat;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4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border-image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Its shorthand of all other border-image property.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None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Selector {border-image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border-image-source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border-image-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slice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border-image-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width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border-image-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outset 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border-image-repeat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; 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{border-image: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(border.png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round;}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9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345</Words>
  <Application>Microsoft Office PowerPoint</Application>
  <PresentationFormat>On-screen Show (16:9)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Border Image</vt:lpstr>
      <vt:lpstr>border-image-source</vt:lpstr>
      <vt:lpstr>border-image-slice</vt:lpstr>
      <vt:lpstr>border-image-width</vt:lpstr>
      <vt:lpstr>border-image-outset</vt:lpstr>
      <vt:lpstr>border-image-repeat</vt:lpstr>
      <vt:lpstr>border-image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Border Image</dc:title>
  <dc:creator>R</dc:creator>
  <cp:lastModifiedBy>Windows User</cp:lastModifiedBy>
  <cp:revision>10</cp:revision>
  <dcterms:created xsi:type="dcterms:W3CDTF">2006-08-16T00:00:00Z</dcterms:created>
  <dcterms:modified xsi:type="dcterms:W3CDTF">2017-08-02T17:56:41Z</dcterms:modified>
</cp:coreProperties>
</file>