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attach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one or more shadows to an element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box-shadow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h-shadow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v-shadow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blur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inset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h-shadow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position of the horizontal shadow. Negative values are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allowed.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v-shadow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position of the vertical shadow. Negative values are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allowed.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blur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blur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distance.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Size of shadow.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Negative values are allowed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olor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color of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shadow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 shadow. Default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inset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Changes the shadow from an outer shadow (outset) to an inner shadow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div {box-shadow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2px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2px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5px red;}</a:t>
            </a:r>
          </a:p>
          <a:p>
            <a:pPr marL="0" indent="0">
              <a:buNone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div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{box-shadow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2px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2px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5px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red, 5px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5px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8px blue;}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box-shadow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122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box-shadow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box-shadow</dc:title>
  <dc:creator>R</dc:creator>
  <cp:lastModifiedBy>Windows User</cp:lastModifiedBy>
  <cp:revision>7</cp:revision>
  <dcterms:created xsi:type="dcterms:W3CDTF">2006-08-16T00:00:00Z</dcterms:created>
  <dcterms:modified xsi:type="dcterms:W3CDTF">2017-08-01T20:06:08Z</dcterms:modified>
</cp:coreProperties>
</file>