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9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Internal Style Sheet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Internal Style sheet is a set of style that is created as a part of HTML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document. An internal style sheet may be used if one single page has a unique style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Internal Style sheets are created using &lt;style&gt; element, which is added inside the &lt;head&gt; element of the HTML document.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"/>
            <a:ext cx="82296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&lt;title&gt;Hello CSS&lt;/title&gt;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&lt;style type=“text/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 { color: red; font-size: 24px;}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h1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 color: blue; font-size: 24em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&lt;/style&gt;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&lt;h1&gt;I am Heading&lt;/h1&gt;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&lt;p&gt;I am first Paragraph.&lt;/p&gt;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&lt;p&gt;I am second Paragraph&lt;/p&gt;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61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65</Words>
  <Application>Microsoft Office PowerPoint</Application>
  <PresentationFormat>On-screen Show (16:9)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Internal Style Sheet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Style Sheet</dc:title>
  <dc:creator>R</dc:creator>
  <cp:lastModifiedBy>R</cp:lastModifiedBy>
  <cp:revision>3</cp:revision>
  <dcterms:created xsi:type="dcterms:W3CDTF">2006-08-16T00:00:00Z</dcterms:created>
  <dcterms:modified xsi:type="dcterms:W3CDTF">2016-08-21T16:28:29Z</dcterms:modified>
</cp:coreProperties>
</file>