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9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B4E7-1AEA-47B2-9FDC-72D1494D2192}" type="datetimeFigureOut">
              <a:rPr lang="en-US" smtClean="0"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F305-9AE1-4D4B-A624-800CFE4A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Cursor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9150"/>
            <a:ext cx="8382000" cy="39624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default - The default cursor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 - Default. The browser sets a cursor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all-scroll - The cursor indicates that something can be scrolled in any direction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none - No cursor is rendered for the element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not-allowed - The cursor indicates that the requested action will not be executed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text - The cursor indicates text that may be selected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URL - A comma separated list of URLs to custom cursors. Always specify a generic cursor at the end of the list, in case none of the URL-defined cursors can be used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row-resize - The cursor indicates that the row can be resized vertically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s-resize - The cursor indicates that an edge of a box is to be moved down (south)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se-resize - The cursor indicates that an edge of a box is to be moved down and right (south/east)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-resize - The cursor indicates that an edge of a box is to be moved down and left (south/west)</a:t>
            </a:r>
          </a:p>
        </p:txBody>
      </p:sp>
    </p:spTree>
    <p:extLst>
      <p:ext uri="{BB962C8B-B14F-4D97-AF65-F5344CB8AC3E}">
        <p14:creationId xmlns:p14="http://schemas.microsoft.com/office/powerpoint/2010/main" val="237798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3434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n-resize - The cursor indicates that an edge of a box is to be moved up (north)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ne-resize - The cursor indicates that an edge of a box is to be moved up and right (north/east)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nesw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-resize - Indicates a bidirectional resize cursor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ns-resize - Indicates a bidirectional resize cursor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-resize - The cursor indicates that an edge of a box is to be moved up and left (north/west)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nwse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-resize - Indicates a bidirectional resize cursor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copy - The cursor indicates something is to be copied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alias - The cursor indicates an alias of something is to be created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e-resize - The cursor indicates that an edge of a box is to be moved right (east)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-resize - Indicates a bidirectional resize cursor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pointer - The cursor is a pointer and indicates a link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progress - The cursor indicates that the program is busy (in progress)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zoom-out - The cursor indicates that something can be zoomed out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zoom-in - The cursor indicates that something can be zoomed in</a:t>
            </a:r>
          </a:p>
        </p:txBody>
      </p:sp>
    </p:spTree>
    <p:extLst>
      <p:ext uri="{BB962C8B-B14F-4D97-AF65-F5344CB8AC3E}">
        <p14:creationId xmlns:p14="http://schemas.microsoft.com/office/powerpoint/2010/main" val="351894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267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vertical-text - The cursor indicates vertical-text that may be selected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w-resize - The cursor indicates that an edge of a box is to be moved left (west)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wait - The cursor indicates that the program is busy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context-menu - The cursor indicates that a context-menu is available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col-resize - The cursor indicates that the column can be resized horizontally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cell - The cursor indicates that a cell (or set of cells) may be selected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no-drop - The cursor indicates that the dragged item cannot be dropped here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crosshair - The cursor render as a crosshair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grab - The cursor indicates that something can be grabbed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grabbing - The cursor indicates that something can be grabbed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help - The cursor indicates that help is available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move - The cursor indicates something is to be moved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483</Words>
  <Application>Microsoft Office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Cursor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</dc:title>
  <dc:creator>Windows User</dc:creator>
  <cp:lastModifiedBy>Windows User</cp:lastModifiedBy>
  <cp:revision>4</cp:revision>
  <dcterms:created xsi:type="dcterms:W3CDTF">2017-08-02T06:01:47Z</dcterms:created>
  <dcterms:modified xsi:type="dcterms:W3CDTF">2017-08-02T07:22:19Z</dcterms:modified>
</cp:coreProperties>
</file>