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filter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define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visual effects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blur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brightness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filter: blur(10px);}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038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none - Default value. Specifies no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effects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blur(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is used to apply blur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effect to the image. A larger value will create more blur.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brightness(%)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is used to adjust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brightness of the image.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will make the image completely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black. 100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default and represents the original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image. Values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over 100% will provide brighter results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contrast(%)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is used to adjust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contrast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image. 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will make the image completely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black. 100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default and represents the original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image. Values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over 100% will provide results with less contrast.</a:t>
            </a:r>
          </a:p>
        </p:txBody>
      </p:sp>
    </p:spTree>
    <p:extLst>
      <p:ext uri="{BB962C8B-B14F-4D97-AF65-F5344CB8AC3E}">
        <p14:creationId xmlns:p14="http://schemas.microsoft.com/office/powerpoint/2010/main" val="8771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191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drop-shadow(h-shadow v-shadow blur spread color)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This is used to apply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drop shadow effect to the image.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very similar to box-shadow property.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h-shadow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This is used to specify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pixel value for the horizontal shadow. Negative values place the shadow to the left of the image.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v-shadow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is used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specify a pixel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value for the vertical shadow. Negative values place the shadow above the image.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blur(</a:t>
            </a:r>
            <a:r>
              <a:rPr lang="en-US" sz="16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is used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blur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effect to the shadow. A larger value will create more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blur.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Negative values are not allowed. If no value is specified, 0 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used.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spread(</a:t>
            </a:r>
            <a:r>
              <a:rPr lang="en-US" sz="16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is used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specify size of shadow. Negative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values will cause the shadow to shrink. If not specified, it will be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is used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add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color to the shadow. If not specified, the color depends on the browser (often black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03860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grayscale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(%)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is used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image 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grayscale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default and represents the original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image. 100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will make the image completely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values are not allowed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hue-rotate(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- This is used to specify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hue rotation on the image.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0deg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default, and represents the original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image. Maximum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360deg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invert(%) - This is used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invert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samples in the image.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default and represents the original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image. 100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will make the image completely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inverted.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values are not allowed.</a:t>
            </a:r>
          </a:p>
        </p:txBody>
      </p:sp>
    </p:spTree>
    <p:extLst>
      <p:ext uri="{BB962C8B-B14F-4D97-AF65-F5344CB8AC3E}">
        <p14:creationId xmlns:p14="http://schemas.microsoft.com/office/powerpoint/2010/main" val="30070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"/>
            <a:ext cx="8229600" cy="49530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opacity(%) - This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used to set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opacity level for the image. This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similar to the opacity property.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is completely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transparent. 100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default and represents the original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image.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values are not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allowed. 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saturate(%) - This is used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saturate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image.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 make the image completely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un-saturated. 100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is default and represents the original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image. Values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over 100% provides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higher-saturated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results.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values are not allowed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sepia(%) - This is used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image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sepia. 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default and represents the original image.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will make the image completely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sepia.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values are not allowed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-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function takes the location of an XML file that specifies an SVG filter, and may include an anchor to a specific filter element.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svg-url#element-id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34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536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filter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</dc:title>
  <dc:creator>R</dc:creator>
  <cp:lastModifiedBy>Windows User</cp:lastModifiedBy>
  <cp:revision>10</cp:revision>
  <dcterms:created xsi:type="dcterms:W3CDTF">2006-08-16T00:00:00Z</dcterms:created>
  <dcterms:modified xsi:type="dcterms:W3CDTF">2017-08-02T20:15:04Z</dcterms:modified>
</cp:coreProperties>
</file>