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Text-decoration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decoration added to text.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text-decoration-line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text-decoration-style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text-decoration-color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text-decoration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2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text-decoration-line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type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decoration will have.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none, underline,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overline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line-through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than one value, like underline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overline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display lines both under and over the text.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{ text-decoration-line: underline;}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 { text-decoration-line: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underline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overline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text-decoration-style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will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display.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solid, double, dotted, dashed, wavy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{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text-decoration-line: underline;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text-decoration-style: dotted;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text-decoration-color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specify the color of the text-decoration-line.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{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text-decoration-line: underline;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text-decoration-color: red;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text-decoration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shorthand of all three text-decoration properties.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{text-decoration: text-decoration-line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text-decoration-style text-decoration-color}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{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text-decoration: underline dotted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166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Text-decoration</vt:lpstr>
      <vt:lpstr>text-decoration-line</vt:lpstr>
      <vt:lpstr>text-decoration-style</vt:lpstr>
      <vt:lpstr>text-decoration-color</vt:lpstr>
      <vt:lpstr>text-decoration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7</cp:revision>
  <dcterms:created xsi:type="dcterms:W3CDTF">2006-08-16T00:00:00Z</dcterms:created>
  <dcterms:modified xsi:type="dcterms:W3CDTF">2017-08-02T17:55:52Z</dcterms:modified>
</cp:coreProperties>
</file>