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Width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property is used to 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width of an element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We can set this property to auto and length in the form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cm, % etc.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 { width: 100px;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Height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property is used to 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height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an element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We can set this property to auto and length in the form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cm, % etc.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 { height: 100px;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On-screen Show (16:9)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Width</vt:lpstr>
      <vt:lpstr>Height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Width</dc:title>
  <dc:creator>R</dc:creator>
  <cp:lastModifiedBy>Windows User</cp:lastModifiedBy>
  <cp:revision>3</cp:revision>
  <dcterms:created xsi:type="dcterms:W3CDTF">2006-08-16T00:00:00Z</dcterms:created>
  <dcterms:modified xsi:type="dcterms:W3CDTF">2017-07-26T15:10:55Z</dcterms:modified>
</cp:coreProperties>
</file>