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outline is a line that is drawn around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elements, outside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borders.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Outlines never take up space, as they are drawn outside of an element's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content.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685800"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outline-color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outline-style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outline-width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outline-style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style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outline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hidden, dotted, dashed, solid, double, groove, ridge, inset,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outset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outline-style: solid;}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outline-color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specify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color of an outline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to invert (default) or color.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outline-style: solid; outline-color: red;}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outline-width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property is used to specify width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outline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We can set this property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medium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(default),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thin, thick,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outline-style: solid; outline-width: thin;}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 { outline-style: solid; outline-width: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5px;}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shorthand of other outline properties.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Selector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{outline: outline-color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outline-style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outline-width;}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 { outline: red solid 3px;}</a:t>
            </a:r>
          </a:p>
        </p:txBody>
      </p:sp>
    </p:spTree>
    <p:extLst>
      <p:ext uri="{BB962C8B-B14F-4D97-AF65-F5344CB8AC3E}">
        <p14:creationId xmlns:p14="http://schemas.microsoft.com/office/powerpoint/2010/main" val="297343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207</Words>
  <Application>Microsoft Office PowerPoint</Application>
  <PresentationFormat>On-screen Show (16:9)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Outline</vt:lpstr>
      <vt:lpstr>outline-style</vt:lpstr>
      <vt:lpstr>outline-color</vt:lpstr>
      <vt:lpstr>outline-width</vt:lpstr>
      <vt:lpstr>outline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Quotes</dc:title>
  <dc:creator>R</dc:creator>
  <cp:lastModifiedBy>Windows User</cp:lastModifiedBy>
  <cp:revision>10</cp:revision>
  <dcterms:created xsi:type="dcterms:W3CDTF">2006-08-16T00:00:00Z</dcterms:created>
  <dcterms:modified xsi:type="dcterms:W3CDTF">2017-08-02T17:55:28Z</dcterms:modified>
</cp:coreProperties>
</file>