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outline-offset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property is used to add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space between an outline and the edge or border of an element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div { outline-offset: 5px;}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21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29</Words>
  <Application>Microsoft Office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outline-offset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outline-offset</dc:title>
  <dc:creator>R</dc:creator>
  <cp:lastModifiedBy>Windows User</cp:lastModifiedBy>
  <cp:revision>2</cp:revision>
  <dcterms:created xsi:type="dcterms:W3CDTF">2006-08-16T00:00:00Z</dcterms:created>
  <dcterms:modified xsi:type="dcterms:W3CDTF">2017-08-02T16:21:29Z</dcterms:modified>
</cp:coreProperties>
</file>