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Columns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define columns.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column-count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column-width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column-count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columns an element should be divided into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auto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(default).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column-count: 2;}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7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column-width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width for the columns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auto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(default).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column-count: 2;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column-width: 100px;}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column-width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;}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shorthand which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column-width and column-count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Selector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column-width column-count;}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200px 2;}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Columns</vt:lpstr>
      <vt:lpstr>column-count</vt:lpstr>
      <vt:lpstr>column-width</vt:lpstr>
      <vt:lpstr>columns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</dc:title>
  <dc:creator>R</dc:creator>
  <cp:lastModifiedBy>Windows User</cp:lastModifiedBy>
  <cp:revision>14</cp:revision>
  <dcterms:created xsi:type="dcterms:W3CDTF">2006-08-16T00:00:00Z</dcterms:created>
  <dcterms:modified xsi:type="dcterms:W3CDTF">2017-08-02T18:49:01Z</dcterms:modified>
</cp:coreProperties>
</file>