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column-rule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column-rule-style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column-rule-width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column-rule-color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column-rule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column-rule-style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specify the style of the rule between columns. We can set this property to none (default), hidden,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dotted,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dashed, solid, double, groove, ridge, inset and outset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column-rule-style: double;}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column-rule-width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width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rule between columns. We can set this property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medium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(default),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thin, thick and length.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column-rule-width: 5px;}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5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column-rule-color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rule between columns. We can set this property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color value.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column-rule-color: red;}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column-rule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shorthand of other column-rule-* properties.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{column-rule: column-rule-width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column-rule-style column-rule-color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div { column-rule: 5px solid red;}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column-rule</vt:lpstr>
      <vt:lpstr>column-rule-style</vt:lpstr>
      <vt:lpstr>column-rule-width</vt:lpstr>
      <vt:lpstr>column-rule-color</vt:lpstr>
      <vt:lpstr>column-rule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column-rule</dc:title>
  <dc:creator>R</dc:creator>
  <cp:lastModifiedBy>Windows User</cp:lastModifiedBy>
  <cp:revision>7</cp:revision>
  <dcterms:created xsi:type="dcterms:W3CDTF">2006-08-16T00:00:00Z</dcterms:created>
  <dcterms:modified xsi:type="dcterms:W3CDTF">2017-08-02T19:03:45Z</dcterms:modified>
</cp:coreProperties>
</file>