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column-gap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property is used to specify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gap between the columns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We can set this property to normal (default) and length.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div { column-gap: 30px;}</a:t>
            </a:r>
          </a:p>
        </p:txBody>
      </p:sp>
    </p:spTree>
    <p:extLst>
      <p:ext uri="{BB962C8B-B14F-4D97-AF65-F5344CB8AC3E}">
        <p14:creationId xmlns:p14="http://schemas.microsoft.com/office/powerpoint/2010/main" val="328194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column-span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property is used 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specify how many columns an element should span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across. We can set this property to none (default) and all.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div 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column-span: all;}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78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column-fill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property is used to specify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how to fill columns, balanced or not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We can set this property to balance (default) and auto.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div 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column-fill: auto;}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56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111</Words>
  <Application>Microsoft Office PowerPoint</Application>
  <PresentationFormat>On-screen Show (16:9)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column-gap</vt:lpstr>
      <vt:lpstr>column-span</vt:lpstr>
      <vt:lpstr>column-fill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column-gap</dc:title>
  <dc:creator>R</dc:creator>
  <cp:lastModifiedBy>Windows User</cp:lastModifiedBy>
  <cp:revision>8</cp:revision>
  <dcterms:created xsi:type="dcterms:W3CDTF">2006-08-16T00:00:00Z</dcterms:created>
  <dcterms:modified xsi:type="dcterms:W3CDTF">2017-08-02T19:19:25Z</dcterms:modified>
</cp:coreProperties>
</file>