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7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Attribute Selector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set style using attribute or its value.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 Style using attribute : -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Selector [attribute] { CSS ;}</a:t>
            </a:r>
          </a:p>
          <a:p>
            <a:pPr marL="400050" lvl="1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div [id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color: red;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1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Attribute Selector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 style using attribute and its value: -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Selector [attribute = “value”] {  CSS  }</a:t>
            </a:r>
          </a:p>
          <a:p>
            <a:pPr marL="400050" lvl="1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div[id=“data”]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color: red;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91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Attribute Selector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 Style using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attribute value containing a specified word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[attribute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~=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“value”] { CSS }</a:t>
            </a:r>
          </a:p>
          <a:p>
            <a:pPr marL="400050" lvl="1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[class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~=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“game”]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color: red;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1352550"/>
            <a:ext cx="41148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class="game"&gt;game&lt;/div&gt;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div class="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supergame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supergame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div class="game-super"&gt;game-super&lt;/div&gt;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div class="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gamesuper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gamesuper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div class="super-game"&gt;super-game&lt;/div&gt;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div class="game super"&gt;game super&lt;/div&gt;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div class="super game"&gt;super game&lt;/div&gt;</a:t>
            </a:r>
          </a:p>
        </p:txBody>
      </p:sp>
    </p:spTree>
    <p:extLst>
      <p:ext uri="{BB962C8B-B14F-4D97-AF65-F5344CB8AC3E}">
        <p14:creationId xmlns:p14="http://schemas.microsoft.com/office/powerpoint/2010/main" val="28016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Attribute Selector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 Style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with the specified attribute starting with the specified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[attribute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|=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“value”] { CSS }</a:t>
            </a:r>
          </a:p>
          <a:p>
            <a:pPr marL="400050" lvl="1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[class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|=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“game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”]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{color: red;}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value must be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whole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 - “game” or “game-super”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5727" y="1352550"/>
            <a:ext cx="39210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class="game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"&gt;game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supergame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supergame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class="game-super"&gt;game-super&lt;/div&gt;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gamesuper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gamesuper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class="super-game"&gt;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super-game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&lt;/div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class="game super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"&gt;game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super&lt;/div&gt;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class="super game"&gt;super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83741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Attribute Selector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 Style whose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attribute value begins with a specified value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[attribute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^=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“value”] { CSS }</a:t>
            </a:r>
          </a:p>
          <a:p>
            <a:pPr marL="400050" lvl="1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[class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^=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“game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”]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{color: red;}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not necessary that the value should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be a whole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word.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1258491"/>
            <a:ext cx="40386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class="game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"&gt;game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supergame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supergame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class="game-super"&gt;game-super&lt;/div&gt;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gamesuper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gamesuper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class="super-game"&gt;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super-game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class="game super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"&gt;game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super&lt;/div&gt;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class="super game"&gt;super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95683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Attribute Selector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Style whose attribute value ends with a specified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value.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[attribute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$=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“value”] { CSS }</a:t>
            </a:r>
          </a:p>
          <a:p>
            <a:pPr marL="400050" lvl="1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[class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$=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“game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”]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{color: red;}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not necessary that the value should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be a whole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word.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1258491"/>
            <a:ext cx="40386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class="game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"&gt;game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supergame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supergame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class="game-super"&gt;game-super&lt;/div&gt;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gamesuper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gamesuper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class="super-game"&gt;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super-game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class="game super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"&gt;game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super&lt;/div&gt;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class="super game"&gt;super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29709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Attribute Selector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Style whose attribute value contains a specified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value.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[attribute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*=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“value”] { CSS }</a:t>
            </a:r>
          </a:p>
          <a:p>
            <a:pPr marL="400050" lvl="1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[class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*=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”]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{color: red;}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0" y="1258491"/>
            <a:ext cx="4038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class="game"&gt;Game&lt;/div&gt;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supergame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superGame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class="game-super"&gt;game-super&lt;/div&gt;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gamesuper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gamesuper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class="super-game"&gt;super-Game&lt;/div&gt;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class="game super"&gt;Game super&lt;/div&gt;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class="super game"&gt;super Game&lt;/div&gt;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 class="super"&gt;super Game&lt;/div&gt;</a:t>
            </a:r>
          </a:p>
        </p:txBody>
      </p:sp>
    </p:spTree>
    <p:extLst>
      <p:ext uri="{BB962C8B-B14F-4D97-AF65-F5344CB8AC3E}">
        <p14:creationId xmlns:p14="http://schemas.microsoft.com/office/powerpoint/2010/main" val="90939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695</Words>
  <Application>Microsoft Office PowerPoint</Application>
  <PresentationFormat>On-screen Show (16:9)</PresentationFormat>
  <Paragraphs>93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Attribute Selector</vt:lpstr>
      <vt:lpstr>Attribute Selector</vt:lpstr>
      <vt:lpstr>Attribute Selector</vt:lpstr>
      <vt:lpstr>Attribute Selector</vt:lpstr>
      <vt:lpstr>Attribute Selector</vt:lpstr>
      <vt:lpstr>Attribute Selector</vt:lpstr>
      <vt:lpstr>Attribute Selector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 Selector</dc:title>
  <dc:creator>R</dc:creator>
  <cp:lastModifiedBy>Windows User</cp:lastModifiedBy>
  <cp:revision>17</cp:revision>
  <dcterms:created xsi:type="dcterms:W3CDTF">2006-08-16T00:00:00Z</dcterms:created>
  <dcterms:modified xsi:type="dcterms:W3CDTF">2017-08-04T19:13:05Z</dcterms:modified>
</cp:coreProperties>
</file>