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23357"/>
            <a:ext cx="66294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28157"/>
            <a:ext cx="5943600" cy="327660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909157"/>
            <a:ext cx="5181600" cy="259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96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0213" y="209550"/>
            <a:ext cx="71038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991673" y="2001176"/>
            <a:ext cx="71038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7366226" y="1950783"/>
            <a:ext cx="71038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3804757"/>
            <a:ext cx="71038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3831" y="60138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91404" y="196898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6851027" y="196898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0031" y="349698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570" y="41274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9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4183" y="368934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9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224585" y="1493956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9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280985" y="143550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9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7915" y="4248150"/>
            <a:ext cx="82350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Width = left margin + left border + left padding + width  + right padding + right border + right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Height = top margin + top border + top padding + height + bottom padding + bottom border + bottom margin</a:t>
            </a:r>
          </a:p>
        </p:txBody>
      </p:sp>
    </p:spTree>
    <p:extLst>
      <p:ext uri="{BB962C8B-B14F-4D97-AF65-F5344CB8AC3E}">
        <p14:creationId xmlns:p14="http://schemas.microsoft.com/office/powerpoint/2010/main" val="33562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5</cp:revision>
  <dcterms:created xsi:type="dcterms:W3CDTF">2006-08-16T00:00:00Z</dcterms:created>
  <dcterms:modified xsi:type="dcterms:W3CDTF">2017-08-04T17:01:16Z</dcterms:modified>
</cp:coreProperties>
</file>