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box-sizing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box-sizing property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tells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browser what the sizing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should include. 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content-box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border-box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box-sizing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include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padding and border in an element's total width and height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div { box-sizing: border-box;}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content-box -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width and height properties (and min/max properties) includes only the content. Border, padding, or margin are not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border-box -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width and height properties (and min/max properties) includes content, padding and border, but not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box-sizing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4</cp:revision>
  <dcterms:created xsi:type="dcterms:W3CDTF">2006-08-16T00:00:00Z</dcterms:created>
  <dcterms:modified xsi:type="dcterms:W3CDTF">2017-08-02T11:34:25Z</dcterms:modified>
</cp:coreProperties>
</file>