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FlexBox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or Flexible Box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it 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Layout mode a CSS 3 concept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we need it 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to create responsive web pages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5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align-content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property is used to modify the behavior of the flex-wrap property. It is similar to align-items, but instead of aligning flex items, it aligns flex lines. There must be multiple lines of items for this property to have any effect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stretch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center,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flex-start,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flex-end,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space-between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, space-around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div {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align-content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center; 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stretch - Lines stretch to take up the remaining space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center - Lines are packed toward the center of the flex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flex-start - Lines are packed toward the start of the flex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flex-end - Lines are packed toward the end of the flex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space-between - Lines are evenly distributed in the flex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space-around - Lines are evenly distributed in the flex container, with half-size spaces on either end</a:t>
            </a:r>
          </a:p>
        </p:txBody>
      </p:sp>
    </p:spTree>
    <p:extLst>
      <p:ext uri="{BB962C8B-B14F-4D97-AF65-F5344CB8AC3E}">
        <p14:creationId xmlns:p14="http://schemas.microsoft.com/office/powerpoint/2010/main" val="3620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flex-flow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a shorthand property for the flex-direction and the flex-wrap properties. If the elements 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flexible items, the flex-flow property has no effect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Selector { flex-flow: flex-direction flex-wrap;}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 flex-flow: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row-reverse wrap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8152" y="3333750"/>
            <a:ext cx="20056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Flex-wrap values: </a:t>
            </a:r>
          </a:p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nowrap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default)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wrap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wrap-reverse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333750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Flex-direction values: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default)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row-reverse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column-reverse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order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order of a flexible item relative to the rest of the flexible items inside the same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container. 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element is not a flexible item, the order property has no effect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number (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default 0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{order: 1}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align-self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alignment for the selected item inside the flexible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container.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align-self property overrides the flexible container's align-items property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stretch, center, flex-start, flex-end, baseline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{align-self: center;}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auto - The element inherits its parent container's align-items property, or "stretch" if it has no parent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stretch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position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fit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center - This is used to position the element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center of the container	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flex-start - This is used to position the element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beginning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flex-end - This is used to position the element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end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baseline - This is used to position the element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baseline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9614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flex-grow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how much the item will grow relative to the rest of the flexible items inside the same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container. 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element is not a flexible item, the flex-grow property has no effect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We can set this property to number (default 0).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div {flex-grow: 1;}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flex-shrink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how the item will shrink relative to the rest of the flexible items inside the same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container. 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element is not a flexible item, the flex-shrink property has no effect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We can set this property to number (default 1).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div {flex-shrink: 2;}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flex-basis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initial length of a flexible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item. 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element is not a flexible item, the flex-basis property has no effect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(default).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div {flex-basis: 3;}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 - 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length unit, or percentage, specifying the initial length of the flexible item(s)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 -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length is equal to the length of the flexible item. If the item has no length specified, the length will be according to its content</a:t>
            </a:r>
          </a:p>
        </p:txBody>
      </p:sp>
    </p:spTree>
    <p:extLst>
      <p:ext uri="{BB962C8B-B14F-4D97-AF65-F5344CB8AC3E}">
        <p14:creationId xmlns:p14="http://schemas.microsoft.com/office/powerpoint/2010/main" val="5582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length of the item, relative to the rest of the flexible items inside the same container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element is not a flexible item, the flex property has no effect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 property is a shorthand for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flex-grow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flex-shrink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flex-basis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properties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Selector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 flex: flex-grow flex-shrink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flex-basis}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{ flex: 2 3;}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Flexbox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Properties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42950"/>
            <a:ext cx="4648200" cy="38862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display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flex-direction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justify-content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align-items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flex-wrap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align-content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flex-flow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align-self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</a:t>
            </a:r>
          </a:p>
        </p:txBody>
      </p:sp>
    </p:spTree>
    <p:extLst>
      <p:ext uri="{BB962C8B-B14F-4D97-AF65-F5344CB8AC3E}">
        <p14:creationId xmlns:p14="http://schemas.microsoft.com/office/powerpoint/2010/main" val="33270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property is used to define how an element should display. Every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HTML element has a default display value depending on what type of element it is. The default display value for most elements is block or inline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6800" y="1539478"/>
            <a:ext cx="26670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inline-flex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inline-table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list-item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run-in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181600" y="1539478"/>
            <a:ext cx="2895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table-caption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table-header-group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table-footer-group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table-cell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none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895350"/>
            <a:ext cx="7924800" cy="4038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 – When we set this value,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 does not start on a new line and only takes up as much width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necessary (we can’t set width/height it won’t work)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 – When we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value, element always starts on a new line and takes up the full width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available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width/height)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inline-block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is combination of inline and block value. It doesn’t start on new line but we can set width and height.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none - The element will not be displayed at all (has no effect on layout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 - Displays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element as a block-level flex container.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inline-flex -  Displays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element as an inline-level flex container.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inline-table -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 is displayed as an inline-level table	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run-in - Displays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element as either block or inline, depending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95350"/>
            <a:ext cx="7848600" cy="3962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 – It works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like a &lt;table&gt;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table-caption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a &lt;caption&gt;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colgroup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table-header-group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table-footer-group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table-cell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a &lt;td&gt;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a &lt;col&gt;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works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like 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list-item - It works like a &lt;li&gt;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	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flex-direction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set the direction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flexible items. If the element is not a flexible item, the flex-direction property has no effect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property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row-reverse, column,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column-reverse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{ flex-direction: column-reverse;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row - This is used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flexible items horizontally as row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row-reverse - This is used to display the flexible items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row, but in reverse order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column - This is used to display the flexible items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vertically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column-reverse - This is used to display the flexible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items same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column, but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7557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justify-content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align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flexible container's items when the items do not use all available space on the main-axis (horizontally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 We can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property to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flex-start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(default)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flex-end,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center,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space-between,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space-around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div { justify-content: center; 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flex-start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position the item 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beginning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flex-end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position the item 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end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center - This is used to position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item 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center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space-between - This is used to position the item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space between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space-around - This is used to position the item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space before, between, and after the lines</a:t>
            </a:r>
          </a:p>
        </p:txBody>
      </p:sp>
    </p:spTree>
    <p:extLst>
      <p:ext uri="{BB962C8B-B14F-4D97-AF65-F5344CB8AC3E}">
        <p14:creationId xmlns:p14="http://schemas.microsoft.com/office/powerpoint/2010/main" val="39100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align-items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default alignment for items inside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This property can be override using align-self property for each item.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set this property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stretch (default),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center, flex-start, flex-end,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baseline.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div {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align-items: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center;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stretch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stretch the item 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fit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center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position the item 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center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flex-start - This is used to position the item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 the beginning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flex-end - This is used to position the item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end of the container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baseline - This is used to position the item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baseline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7444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flex-wrap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whether the flexible items should wrap 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not. 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elements are not flexible items, the flex-wrap property has no effect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this property to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nowrap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wrap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wrap-reverse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div {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flex-wrap: wrap;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nowrap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the flexible items will not wrap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wrap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the flexible items will wrap if necessary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wrap-reverse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the flexible items will wrap, if necessary, in reverse order</a:t>
            </a:r>
          </a:p>
        </p:txBody>
      </p:sp>
    </p:spTree>
    <p:extLst>
      <p:ext uri="{BB962C8B-B14F-4D97-AF65-F5344CB8AC3E}">
        <p14:creationId xmlns:p14="http://schemas.microsoft.com/office/powerpoint/2010/main" val="3697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1362</Words>
  <Application>Microsoft Office PowerPoint</Application>
  <PresentationFormat>On-screen Show (16:9)</PresentationFormat>
  <Paragraphs>160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FlexBox or Flexible Box</vt:lpstr>
      <vt:lpstr>Flexbox Properties</vt:lpstr>
      <vt:lpstr>Display</vt:lpstr>
      <vt:lpstr>Display</vt:lpstr>
      <vt:lpstr>Display</vt:lpstr>
      <vt:lpstr>flex-direction</vt:lpstr>
      <vt:lpstr>justify-content</vt:lpstr>
      <vt:lpstr>align-items</vt:lpstr>
      <vt:lpstr>flex-wrap</vt:lpstr>
      <vt:lpstr>align-content</vt:lpstr>
      <vt:lpstr>flex-flow</vt:lpstr>
      <vt:lpstr>order</vt:lpstr>
      <vt:lpstr>align-self</vt:lpstr>
      <vt:lpstr>flex-grow</vt:lpstr>
      <vt:lpstr>flex-shrink</vt:lpstr>
      <vt:lpstr>flex-basis</vt:lpstr>
      <vt:lpstr>flex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31</cp:revision>
  <dcterms:created xsi:type="dcterms:W3CDTF">2006-08-16T00:00:00Z</dcterms:created>
  <dcterms:modified xsi:type="dcterms:W3CDTF">2017-08-05T20:21:51Z</dcterms:modified>
</cp:coreProperties>
</file>