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0" r:id="rId7"/>
    <p:sldId id="264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2D Transform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transform 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transform-origin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21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transform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property is used to apply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2D or 3D transformation to an element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We can set below values: -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translate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rotate()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scale()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skew()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matrix()</a:t>
            </a:r>
          </a:p>
          <a:p>
            <a:pPr marL="400050" lvl="1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div { transform: rotate(20deg); 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4707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pPr marL="857250" lvl="1" indent="-457200"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translate( )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method is used to move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element from its current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position.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 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transform: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translateX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transform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translateY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transform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translate(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Xpx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Ypx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 -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transform: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translateX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(10px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transform: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translateY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(5px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transform: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translate(10px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5px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94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pPr marL="857250" lvl="1" indent="-457200"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rotate( )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method is used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rotate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element clockwise 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anti-clockwise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according to a given degree.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Using negative values will rotate the element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anti-clockwise.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 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transform: rotate(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ndeg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transform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rotate(50deg)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transform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rotate(-40deg)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96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pPr marL="857250" lvl="1" indent="-457200"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scale( )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method is used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increases or decreases the size of 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element.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 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transform: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scaleX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(width)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transform: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scaleY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(height)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transform: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scale(width, height)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transform: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scaleX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(3)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transform: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scaleY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(4)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transform: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scale(3, 4)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30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skew()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method is used to skews an element along the X and Y-axis by the given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angles.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 -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transform: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skewX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transform: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skewY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transform: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skew(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Xdeg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Ydeg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transform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skewX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(30deg)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transform: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skewY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(40deg)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transform: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skew(30deg, 40deg)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transform: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skew(30deg)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7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matrix()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This method is used to combines all the 2D transform methods into one.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matrix() method take six parameters, containing mathematic functions, which allows you to rotate, scale, move (translate), and skew elements.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parameters are as follow: matrix(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scaleX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(),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skewY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(),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skewX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(),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scaleY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(),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translateX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(),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translateY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Syntax: -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transform: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transform: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transform: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transform: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transform: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transform: </a:t>
            </a:r>
          </a:p>
        </p:txBody>
      </p:sp>
    </p:spTree>
    <p:extLst>
      <p:ext uri="{BB962C8B-B14F-4D97-AF65-F5344CB8AC3E}">
        <p14:creationId xmlns:p14="http://schemas.microsoft.com/office/powerpoint/2010/main" val="210652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none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 transform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transform: none;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81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344</Words>
  <Application>Microsoft Office PowerPoint</Application>
  <PresentationFormat>On-screen Show (16:9)</PresentationFormat>
  <Paragraphs>73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2D Transform</vt:lpstr>
      <vt:lpstr>transform</vt:lpstr>
      <vt:lpstr>translate( )</vt:lpstr>
      <vt:lpstr>rotate( )</vt:lpstr>
      <vt:lpstr>scale( )</vt:lpstr>
      <vt:lpstr>skew()</vt:lpstr>
      <vt:lpstr>matrix()</vt:lpstr>
      <vt:lpstr>none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Transform</dc:title>
  <dc:creator>R</dc:creator>
  <cp:lastModifiedBy>Windows User</cp:lastModifiedBy>
  <cp:revision>14</cp:revision>
  <dcterms:created xsi:type="dcterms:W3CDTF">2006-08-16T00:00:00Z</dcterms:created>
  <dcterms:modified xsi:type="dcterms:W3CDTF">2017-08-04T19:30:34Z</dcterms:modified>
</cp:coreProperties>
</file>