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03-Aug-17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3D Transform Properties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latin typeface="Times New Roman" pitchFamily="18" charset="0"/>
                <a:cs typeface="Times New Roman" pitchFamily="18" charset="0"/>
              </a:rPr>
              <a:t>transform</a:t>
            </a:r>
          </a:p>
          <a:p>
            <a:r>
              <a:rPr lang="en-US" sz="2400" dirty="0">
                <a:latin typeface="Times New Roman" pitchFamily="18" charset="0"/>
                <a:cs typeface="Times New Roman" pitchFamily="18" charset="0"/>
              </a:rPr>
              <a:t>transform-origin</a:t>
            </a:r>
          </a:p>
          <a:p>
            <a:r>
              <a:rPr lang="en-US" sz="2400" dirty="0">
                <a:latin typeface="Times New Roman" pitchFamily="18" charset="0"/>
                <a:cs typeface="Times New Roman" pitchFamily="18" charset="0"/>
              </a:rPr>
              <a:t>transform-style</a:t>
            </a:r>
          </a:p>
          <a:p>
            <a:r>
              <a:rPr lang="en-US" sz="2400" dirty="0">
                <a:latin typeface="Times New Roman" pitchFamily="18" charset="0"/>
                <a:cs typeface="Times New Roman" pitchFamily="18" charset="0"/>
              </a:rPr>
              <a:t>perspective</a:t>
            </a:r>
          </a:p>
          <a:p>
            <a:r>
              <a:rPr lang="en-US" sz="2400" dirty="0">
                <a:latin typeface="Times New Roman" pitchFamily="18" charset="0"/>
                <a:cs typeface="Times New Roman" pitchFamily="18" charset="0"/>
              </a:rPr>
              <a:t>perspective-origin</a:t>
            </a:r>
          </a:p>
          <a:p>
            <a:r>
              <a:rPr lang="en-US" sz="2400" dirty="0" err="1">
                <a:latin typeface="Times New Roman" pitchFamily="18" charset="0"/>
                <a:cs typeface="Times New Roman" pitchFamily="18" charset="0"/>
              </a:rPr>
              <a:t>backface</a:t>
            </a:r>
            <a:r>
              <a:rPr lang="en-US" sz="2400" dirty="0">
                <a:latin typeface="Times New Roman" pitchFamily="18" charset="0"/>
                <a:cs typeface="Times New Roman" pitchFamily="18" charset="0"/>
              </a:rPr>
              <a:t>-visibility</a:t>
            </a:r>
          </a:p>
        </p:txBody>
      </p:sp>
    </p:spTree>
    <p:extLst>
      <p:ext uri="{BB962C8B-B14F-4D97-AF65-F5344CB8AC3E}">
        <p14:creationId xmlns:p14="http://schemas.microsoft.com/office/powerpoint/2010/main" val="32532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dirty="0" smtClean="0">
                <a:latin typeface="Times New Roman" pitchFamily="18" charset="0"/>
                <a:cs typeface="Times New Roman" pitchFamily="18" charset="0"/>
              </a:rPr>
              <a:t>transform-origin</a:t>
            </a:r>
            <a:endParaRPr lang="en-US" sz="3600" b="1"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600" dirty="0">
                <a:latin typeface="Times New Roman" pitchFamily="18" charset="0"/>
                <a:cs typeface="Times New Roman" pitchFamily="18" charset="0"/>
              </a:rPr>
              <a:t>This property is used to change the position of transformed elements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property must be used together with the transform property</a:t>
            </a:r>
            <a:r>
              <a:rPr lang="en-US" sz="1600" dirty="0" smtClean="0">
                <a:latin typeface="Times New Roman" pitchFamily="18" charset="0"/>
                <a:cs typeface="Times New Roman" pitchFamily="18" charset="0"/>
              </a:rPr>
              <a:t>. We can set this property to x, y and z axis.</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2D transformations can change the </a:t>
            </a:r>
            <a:r>
              <a:rPr lang="en-US" sz="1600" dirty="0" smtClean="0">
                <a:latin typeface="Times New Roman" pitchFamily="18" charset="0"/>
                <a:cs typeface="Times New Roman" pitchFamily="18" charset="0"/>
              </a:rPr>
              <a:t>x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y axis </a:t>
            </a:r>
            <a:r>
              <a:rPr lang="en-US" sz="1600" dirty="0">
                <a:latin typeface="Times New Roman" pitchFamily="18" charset="0"/>
                <a:cs typeface="Times New Roman" pitchFamily="18" charset="0"/>
              </a:rPr>
              <a:t>of an element. </a:t>
            </a:r>
          </a:p>
          <a:p>
            <a:pPr marL="0" indent="0">
              <a:buNone/>
            </a:pPr>
            <a:r>
              <a:rPr lang="en-US" sz="1600" dirty="0">
                <a:latin typeface="Times New Roman" pitchFamily="18" charset="0"/>
                <a:cs typeface="Times New Roman" pitchFamily="18" charset="0"/>
              </a:rPr>
              <a:t>3D transformations can </a:t>
            </a:r>
            <a:r>
              <a:rPr lang="en-US" sz="1600" dirty="0" smtClean="0">
                <a:latin typeface="Times New Roman" pitchFamily="18" charset="0"/>
                <a:cs typeface="Times New Roman" pitchFamily="18" charset="0"/>
              </a:rPr>
              <a:t>change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x, y and z axis </a:t>
            </a:r>
            <a:r>
              <a:rPr lang="en-US" sz="1600" dirty="0">
                <a:latin typeface="Times New Roman" pitchFamily="18" charset="0"/>
                <a:cs typeface="Times New Roman" pitchFamily="18" charset="0"/>
              </a:rPr>
              <a:t>of </a:t>
            </a:r>
            <a:r>
              <a:rPr lang="en-US" sz="1600" dirty="0" smtClean="0">
                <a:latin typeface="Times New Roman" pitchFamily="18" charset="0"/>
                <a:cs typeface="Times New Roman" pitchFamily="18" charset="0"/>
              </a:rPr>
              <a:t>an element.</a:t>
            </a:r>
          </a:p>
          <a:p>
            <a:pPr marL="0" indent="0">
              <a:buNone/>
            </a:pPr>
            <a:r>
              <a:rPr lang="en-US" sz="1600" dirty="0" smtClean="0">
                <a:latin typeface="Times New Roman" pitchFamily="18" charset="0"/>
                <a:cs typeface="Times New Roman" pitchFamily="18" charset="0"/>
              </a:rPr>
              <a:t>Syntax: -</a:t>
            </a:r>
          </a:p>
          <a:p>
            <a:pPr marL="0" indent="0">
              <a:buNone/>
            </a:pPr>
            <a:r>
              <a:rPr lang="en-US" sz="1600" dirty="0" smtClean="0">
                <a:latin typeface="Times New Roman" pitchFamily="18" charset="0"/>
                <a:cs typeface="Times New Roman" pitchFamily="18" charset="0"/>
              </a:rPr>
              <a:t>Selector { transform-origin: x-axis y-axis z-axis; } </a:t>
            </a:r>
          </a:p>
          <a:p>
            <a:pPr marL="0" indent="0">
              <a:buNone/>
            </a:pPr>
            <a:r>
              <a:rPr lang="en-US" sz="1600" dirty="0" smtClean="0">
                <a:latin typeface="Times New Roman" pitchFamily="18" charset="0"/>
                <a:cs typeface="Times New Roman" pitchFamily="18" charset="0"/>
              </a:rPr>
              <a:t> </a:t>
            </a:r>
          </a:p>
          <a:p>
            <a:pPr marL="0" indent="0">
              <a:buNone/>
            </a:pPr>
            <a:r>
              <a:rPr lang="en-US" sz="1600" dirty="0" smtClean="0">
                <a:latin typeface="Times New Roman" pitchFamily="18" charset="0"/>
                <a:cs typeface="Times New Roman" pitchFamily="18" charset="0"/>
              </a:rPr>
              <a:t>Ex: -</a:t>
            </a:r>
          </a:p>
          <a:p>
            <a:pPr marL="0" indent="0">
              <a:buNone/>
            </a:pPr>
            <a:r>
              <a:rPr lang="en-US" sz="1600" dirty="0" smtClean="0">
                <a:latin typeface="Times New Roman" pitchFamily="18" charset="0"/>
                <a:cs typeface="Times New Roman" pitchFamily="18" charset="0"/>
              </a:rPr>
              <a:t>div { transform-origin: 10%   20%    30%  ;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9147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transform-origin</a:t>
            </a:r>
            <a:endParaRPr lang="en-US" sz="3600" b="1" dirty="0"/>
          </a:p>
        </p:txBody>
      </p:sp>
      <p:sp>
        <p:nvSpPr>
          <p:cNvPr id="3" name="Content Placeholder 2"/>
          <p:cNvSpPr>
            <a:spLocks noGrp="1"/>
          </p:cNvSpPr>
          <p:nvPr>
            <p:ph idx="1"/>
          </p:nvPr>
        </p:nvSpPr>
        <p:spPr>
          <a:xfrm>
            <a:off x="457200" y="666750"/>
            <a:ext cx="8229600" cy="4038600"/>
          </a:xfrm>
        </p:spPr>
        <p:txBody>
          <a:bodyPr>
            <a:noAutofit/>
          </a:bodyPr>
          <a:lstStyle/>
          <a:p>
            <a:pPr marL="0" indent="0">
              <a:buNone/>
            </a:pPr>
            <a:r>
              <a:rPr lang="en-US" sz="1800" dirty="0" smtClean="0">
                <a:latin typeface="Times New Roman" pitchFamily="18" charset="0"/>
                <a:cs typeface="Times New Roman" pitchFamily="18" charset="0"/>
              </a:rPr>
              <a:t>x-axis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x-axis.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a:latin typeface="Times New Roman" pitchFamily="18" charset="0"/>
                <a:cs typeface="Times New Roman" pitchFamily="18" charset="0"/>
              </a:rPr>
              <a:t>left</a:t>
            </a:r>
          </a:p>
          <a:p>
            <a:pPr marL="685800" lvl="1">
              <a:buFont typeface="Arial" pitchFamily="34" charset="0"/>
              <a:buChar char="•"/>
            </a:pPr>
            <a:r>
              <a:rPr lang="en-US" sz="1800" dirty="0">
                <a:latin typeface="Times New Roman" pitchFamily="18" charset="0"/>
                <a:cs typeface="Times New Roman" pitchFamily="18" charset="0"/>
              </a:rPr>
              <a:t>center</a:t>
            </a:r>
          </a:p>
          <a:p>
            <a:pPr marL="685800" lvl="1">
              <a:buFont typeface="Arial" pitchFamily="34" charset="0"/>
              <a:buChar char="•"/>
            </a:pPr>
            <a:r>
              <a:rPr lang="en-US" sz="1800" dirty="0">
                <a:latin typeface="Times New Roman" pitchFamily="18" charset="0"/>
                <a:cs typeface="Times New Roman" pitchFamily="18" charset="0"/>
              </a:rPr>
              <a:t>right</a:t>
            </a: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err="1" smtClean="0">
                <a:latin typeface="Times New Roman" pitchFamily="18" charset="0"/>
                <a:cs typeface="Times New Roman" pitchFamily="18" charset="0"/>
              </a:rPr>
              <a:t>px</a:t>
            </a:r>
            <a:r>
              <a:rPr lang="en-US" sz="1800" dirty="0" smtClean="0">
                <a:latin typeface="Times New Roman" pitchFamily="18" charset="0"/>
                <a:cs typeface="Times New Roman" pitchFamily="18" charset="0"/>
              </a:rPr>
              <a:t>, cm, </a:t>
            </a:r>
            <a:r>
              <a:rPr lang="en-US" sz="1800" dirty="0" err="1" smtClean="0">
                <a:latin typeface="Times New Roman" pitchFamily="18" charset="0"/>
                <a:cs typeface="Times New Roman" pitchFamily="18" charset="0"/>
              </a:rPr>
              <a:t>em</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y-axis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y-axis.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a:latin typeface="Times New Roman" pitchFamily="18" charset="0"/>
                <a:cs typeface="Times New Roman" pitchFamily="18" charset="0"/>
              </a:rPr>
              <a:t>top</a:t>
            </a:r>
          </a:p>
          <a:p>
            <a:pPr marL="685800" lvl="1">
              <a:buFont typeface="Arial" pitchFamily="34" charset="0"/>
              <a:buChar char="•"/>
            </a:pPr>
            <a:r>
              <a:rPr lang="en-US" sz="1800" dirty="0">
                <a:latin typeface="Times New Roman" pitchFamily="18" charset="0"/>
                <a:cs typeface="Times New Roman" pitchFamily="18" charset="0"/>
              </a:rPr>
              <a:t>center</a:t>
            </a:r>
          </a:p>
          <a:p>
            <a:pPr marL="685800" lvl="1">
              <a:buFont typeface="Arial" pitchFamily="34" charset="0"/>
              <a:buChar char="•"/>
            </a:pPr>
            <a:r>
              <a:rPr lang="en-US" sz="1800" dirty="0">
                <a:latin typeface="Times New Roman" pitchFamily="18" charset="0"/>
                <a:cs typeface="Times New Roman" pitchFamily="18" charset="0"/>
              </a:rPr>
              <a:t>bottom</a:t>
            </a: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px</a:t>
            </a:r>
            <a:r>
              <a:rPr lang="en-US" sz="1800" dirty="0">
                <a:latin typeface="Times New Roman" pitchFamily="18" charset="0"/>
                <a:cs typeface="Times New Roman" pitchFamily="18" charset="0"/>
              </a:rPr>
              <a:t>, cm, </a:t>
            </a:r>
            <a:r>
              <a:rPr lang="en-US" sz="1800" dirty="0" err="1">
                <a:latin typeface="Times New Roman" pitchFamily="18" charset="0"/>
                <a:cs typeface="Times New Roman" pitchFamily="18" charset="0"/>
              </a:rPr>
              <a:t>em</a:t>
            </a: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z-axis – This is used to define </a:t>
            </a:r>
            <a:r>
              <a:rPr lang="en-US" sz="1800" dirty="0">
                <a:latin typeface="Times New Roman" pitchFamily="18" charset="0"/>
                <a:cs typeface="Times New Roman" pitchFamily="18" charset="0"/>
              </a:rPr>
              <a:t>where the view is placed at the </a:t>
            </a:r>
            <a:r>
              <a:rPr lang="en-US" sz="1800" dirty="0" smtClean="0">
                <a:latin typeface="Times New Roman" pitchFamily="18" charset="0"/>
                <a:cs typeface="Times New Roman" pitchFamily="18" charset="0"/>
              </a:rPr>
              <a:t>z-axis.</a:t>
            </a:r>
            <a:endParaRPr lang="en-US" sz="1800" dirty="0">
              <a:latin typeface="Times New Roman" pitchFamily="18" charset="0"/>
              <a:cs typeface="Times New Roman" pitchFamily="18" charset="0"/>
            </a:endParaRPr>
          </a:p>
          <a:p>
            <a:pPr marL="685800" lvl="1">
              <a:buFont typeface="Arial" pitchFamily="34" charset="0"/>
              <a:buChar char="•"/>
            </a:pPr>
            <a:r>
              <a:rPr lang="en-US" sz="1800" dirty="0" smtClean="0">
                <a:latin typeface="Times New Roman" pitchFamily="18" charset="0"/>
                <a:cs typeface="Times New Roman" pitchFamily="18" charset="0"/>
              </a:rPr>
              <a:t>length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px</a:t>
            </a:r>
            <a:r>
              <a:rPr lang="en-US" sz="1800" dirty="0">
                <a:latin typeface="Times New Roman" pitchFamily="18" charset="0"/>
                <a:cs typeface="Times New Roman" pitchFamily="18" charset="0"/>
              </a:rPr>
              <a:t>, cm, </a:t>
            </a:r>
            <a:r>
              <a:rPr lang="en-US" sz="1800" dirty="0" err="1">
                <a:latin typeface="Times New Roman" pitchFamily="18" charset="0"/>
                <a:cs typeface="Times New Roman" pitchFamily="18" charset="0"/>
              </a:rPr>
              <a:t>em</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27153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transform-style</a:t>
            </a:r>
            <a:endParaRPr lang="en-US" sz="3600" dirty="0"/>
          </a:p>
        </p:txBody>
      </p:sp>
      <p:sp>
        <p:nvSpPr>
          <p:cNvPr id="3" name="Content Placeholder 2"/>
          <p:cNvSpPr>
            <a:spLocks noGrp="1"/>
          </p:cNvSpPr>
          <p:nvPr>
            <p:ph idx="1"/>
          </p:nvPr>
        </p:nvSpPr>
        <p:spPr>
          <a:xfrm>
            <a:off x="457200" y="6667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specify how nested elements are rendered in 3D space. This property must be used together with the transform property. We can set this property to flat </a:t>
            </a:r>
            <a:r>
              <a:rPr lang="en-US" sz="2000" dirty="0" smtClean="0">
                <a:latin typeface="Times New Roman" pitchFamily="18" charset="0"/>
                <a:cs typeface="Times New Roman" pitchFamily="18" charset="0"/>
              </a:rPr>
              <a:t>(default) and </a:t>
            </a:r>
            <a:r>
              <a:rPr lang="en-US" sz="2000" dirty="0">
                <a:latin typeface="Times New Roman" pitchFamily="18" charset="0"/>
                <a:cs typeface="Times New Roman" pitchFamily="18" charset="0"/>
              </a:rPr>
              <a:t>preserve-3d</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transform-style: preserve-3d ;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 child </a:t>
            </a:r>
            <a:r>
              <a:rPr lang="en-US" sz="2000" dirty="0">
                <a:latin typeface="Times New Roman" pitchFamily="18" charset="0"/>
                <a:cs typeface="Times New Roman" pitchFamily="18" charset="0"/>
              </a:rPr>
              <a:t>elements will preserve its 3D position</a:t>
            </a:r>
          </a:p>
        </p:txBody>
      </p:sp>
    </p:spTree>
    <p:extLst>
      <p:ext uri="{BB962C8B-B14F-4D97-AF65-F5344CB8AC3E}">
        <p14:creationId xmlns:p14="http://schemas.microsoft.com/office/powerpoint/2010/main" val="32497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a:latin typeface="Times New Roman" pitchFamily="18" charset="0"/>
                <a:cs typeface="Times New Roman" pitchFamily="18" charset="0"/>
              </a:rPr>
              <a:t>perspective</a:t>
            </a: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define how many pixels a 3D element is placed from the view. This property allows you to change the perspective on how 3D elements are viewed</a:t>
            </a:r>
            <a:r>
              <a:rPr lang="en-US" sz="2000" dirty="0" smtClean="0">
                <a:latin typeface="Times New Roman" pitchFamily="18" charset="0"/>
                <a:cs typeface="Times New Roman" pitchFamily="18" charset="0"/>
              </a:rPr>
              <a:t>. This will only effect on 3D transformed elements.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Whenever we define </a:t>
            </a:r>
            <a:r>
              <a:rPr lang="en-US" sz="2000" dirty="0">
                <a:latin typeface="Times New Roman" pitchFamily="18" charset="0"/>
                <a:cs typeface="Times New Roman" pitchFamily="18" charset="0"/>
              </a:rPr>
              <a:t>the perspective property for an element, it is the </a:t>
            </a:r>
            <a:r>
              <a:rPr lang="en-US" sz="2000" dirty="0" smtClean="0">
                <a:latin typeface="Times New Roman" pitchFamily="18" charset="0"/>
                <a:cs typeface="Times New Roman" pitchFamily="18" charset="0"/>
              </a:rPr>
              <a:t>child </a:t>
            </a:r>
            <a:r>
              <a:rPr lang="en-US" sz="2000" dirty="0">
                <a:latin typeface="Times New Roman" pitchFamily="18" charset="0"/>
                <a:cs typeface="Times New Roman" pitchFamily="18" charset="0"/>
              </a:rPr>
              <a:t>elements that get the perspective view, </a:t>
            </a:r>
            <a:r>
              <a:rPr lang="en-US" sz="2000" dirty="0" smtClean="0">
                <a:latin typeface="Times New Roman" pitchFamily="18" charset="0"/>
                <a:cs typeface="Times New Roman" pitchFamily="18" charset="0"/>
              </a:rPr>
              <a:t>not the </a:t>
            </a:r>
            <a:r>
              <a:rPr lang="en-US" sz="2000" dirty="0">
                <a:latin typeface="Times New Roman" pitchFamily="18" charset="0"/>
                <a:cs typeface="Times New Roman" pitchFamily="18" charset="0"/>
              </a:rPr>
              <a:t>element </a:t>
            </a:r>
            <a:r>
              <a:rPr lang="en-US" sz="2000" dirty="0" smtClean="0">
                <a:latin typeface="Times New Roman" pitchFamily="18" charset="0"/>
                <a:cs typeface="Times New Roman" pitchFamily="18" charset="0"/>
              </a:rPr>
              <a:t>itself.</a:t>
            </a:r>
          </a:p>
          <a:p>
            <a:pPr marL="0" indent="0">
              <a:buNone/>
            </a:pPr>
            <a:r>
              <a:rPr lang="en-US" sz="2000" dirty="0" smtClean="0">
                <a:latin typeface="Times New Roman" pitchFamily="18" charset="0"/>
                <a:cs typeface="Times New Roman" pitchFamily="18" charset="0"/>
              </a:rPr>
              <a:t>We can set this property to </a:t>
            </a:r>
            <a:r>
              <a:rPr lang="en-US" sz="2000" i="1" dirty="0" smtClean="0">
                <a:latin typeface="Times New Roman" pitchFamily="18" charset="0"/>
                <a:cs typeface="Times New Roman" pitchFamily="18" charset="0"/>
              </a:rPr>
              <a:t>none</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length</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div { perspective: 50px ; }</a:t>
            </a:r>
          </a:p>
        </p:txBody>
      </p:sp>
    </p:spTree>
    <p:extLst>
      <p:ext uri="{BB962C8B-B14F-4D97-AF65-F5344CB8AC3E}">
        <p14:creationId xmlns:p14="http://schemas.microsoft.com/office/powerpoint/2010/main" val="42002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b="1" dirty="0" smtClean="0">
                <a:latin typeface="Times New Roman" pitchFamily="18" charset="0"/>
                <a:cs typeface="Times New Roman" pitchFamily="18" charset="0"/>
              </a:rPr>
              <a:t>Perspective-origin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a:latin typeface="Times New Roman" pitchFamily="18" charset="0"/>
                <a:cs typeface="Times New Roman" pitchFamily="18" charset="0"/>
              </a:rPr>
              <a:t>This property is used to define where a 3D element is based in the x- and the y-axis. This property allows you to change the bottom position of 3D elements</a:t>
            </a:r>
            <a:r>
              <a:rPr lang="en-US" sz="2000" dirty="0" smtClean="0">
                <a:latin typeface="Times New Roman" pitchFamily="18" charset="0"/>
                <a:cs typeface="Times New Roman" pitchFamily="18" charset="0"/>
              </a:rPr>
              <a:t>. This will only effect on 3D transformed elements. </a:t>
            </a:r>
            <a:r>
              <a:rPr lang="en-US" sz="2000" dirty="0">
                <a:latin typeface="Times New Roman" pitchFamily="18" charset="0"/>
                <a:cs typeface="Times New Roman" pitchFamily="18" charset="0"/>
              </a:rPr>
              <a:t>We can set this property to x </a:t>
            </a:r>
            <a:r>
              <a:rPr lang="en-US" sz="2000" dirty="0" smtClean="0">
                <a:latin typeface="Times New Roman" pitchFamily="18" charset="0"/>
                <a:cs typeface="Times New Roman" pitchFamily="18" charset="0"/>
              </a:rPr>
              <a:t>(default 50%) and </a:t>
            </a:r>
            <a:r>
              <a:rPr lang="en-US" sz="2000" dirty="0">
                <a:latin typeface="Times New Roman" pitchFamily="18" charset="0"/>
                <a:cs typeface="Times New Roman" pitchFamily="18" charset="0"/>
              </a:rPr>
              <a:t>y </a:t>
            </a:r>
            <a:r>
              <a:rPr lang="en-US" sz="2000" dirty="0" smtClean="0">
                <a:latin typeface="Times New Roman" pitchFamily="18" charset="0"/>
                <a:cs typeface="Times New Roman" pitchFamily="18" charset="0"/>
              </a:rPr>
              <a:t>axis </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default </a:t>
            </a:r>
            <a:r>
              <a:rPr lang="en-US" sz="2000" dirty="0">
                <a:latin typeface="Times New Roman" pitchFamily="18" charset="0"/>
                <a:cs typeface="Times New Roman" pitchFamily="18" charset="0"/>
              </a:rPr>
              <a:t>50%)</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Whenever we define the perspective-origin property for an element, it is the child elements that are positioned, not the element itself</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Ex: -</a:t>
            </a:r>
          </a:p>
          <a:p>
            <a:pPr marL="0" indent="0">
              <a:buNone/>
            </a:pPr>
            <a:r>
              <a:rPr lang="en-US" sz="2000" dirty="0" smtClean="0">
                <a:latin typeface="Times New Roman" pitchFamily="18" charset="0"/>
                <a:cs typeface="Times New Roman" pitchFamily="18" charset="0"/>
              </a:rPr>
              <a:t>div { perspective-origin: 20%   20%  ; }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099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dirty="0" err="1">
                <a:latin typeface="Times New Roman" pitchFamily="18" charset="0"/>
                <a:cs typeface="Times New Roman" pitchFamily="18" charset="0"/>
              </a:rPr>
              <a:t>backface</a:t>
            </a:r>
            <a:r>
              <a:rPr lang="en-US" sz="3600" b="1" dirty="0">
                <a:latin typeface="Times New Roman" pitchFamily="18" charset="0"/>
                <a:cs typeface="Times New Roman" pitchFamily="18" charset="0"/>
              </a:rPr>
              <a:t>-visibility</a:t>
            </a:r>
          </a:p>
        </p:txBody>
      </p:sp>
      <p:sp>
        <p:nvSpPr>
          <p:cNvPr id="3" name="Content Placeholder 2"/>
          <p:cNvSpPr>
            <a:spLocks noGrp="1"/>
          </p:cNvSpPr>
          <p:nvPr>
            <p:ph idx="1"/>
          </p:nvPr>
        </p:nvSpPr>
        <p:spPr>
          <a:xfrm>
            <a:off x="457200" y="742950"/>
            <a:ext cx="8229600" cy="3394472"/>
          </a:xfrm>
        </p:spPr>
        <p:txBody>
          <a:bodyPr>
            <a:noAutofit/>
          </a:bodyPr>
          <a:lstStyle/>
          <a:p>
            <a:pPr marL="0" indent="0">
              <a:buNone/>
            </a:pPr>
            <a:r>
              <a:rPr lang="en-US" sz="2000" dirty="0" smtClean="0">
                <a:latin typeface="Times New Roman" pitchFamily="18" charset="0"/>
                <a:cs typeface="Times New Roman" pitchFamily="18" charset="0"/>
              </a:rPr>
              <a:t>This property is used to define </a:t>
            </a:r>
            <a:r>
              <a:rPr lang="en-US" sz="2000" dirty="0">
                <a:latin typeface="Times New Roman" pitchFamily="18" charset="0"/>
                <a:cs typeface="Times New Roman" pitchFamily="18" charset="0"/>
              </a:rPr>
              <a:t>whether or not an element should be visible when not facing the </a:t>
            </a:r>
            <a:r>
              <a:rPr lang="en-US" sz="2000" dirty="0" smtClean="0">
                <a:latin typeface="Times New Roman" pitchFamily="18" charset="0"/>
                <a:cs typeface="Times New Roman" pitchFamily="18" charset="0"/>
              </a:rPr>
              <a:t>screen. This </a:t>
            </a:r>
            <a:r>
              <a:rPr lang="en-US" sz="2000" dirty="0">
                <a:latin typeface="Times New Roman" pitchFamily="18" charset="0"/>
                <a:cs typeface="Times New Roman" pitchFamily="18" charset="0"/>
              </a:rPr>
              <a:t>property is useful when an element is rotated, and you do not want to see its backside</a:t>
            </a:r>
            <a:r>
              <a:rPr lang="en-US" sz="2000" dirty="0" smtClean="0">
                <a:latin typeface="Times New Roman" pitchFamily="18" charset="0"/>
                <a:cs typeface="Times New Roman" pitchFamily="18" charset="0"/>
              </a:rPr>
              <a:t>. We can set this property to </a:t>
            </a:r>
            <a:r>
              <a:rPr lang="en-US" sz="2000" i="1" dirty="0" smtClean="0">
                <a:latin typeface="Times New Roman" pitchFamily="18" charset="0"/>
                <a:cs typeface="Times New Roman" pitchFamily="18" charset="0"/>
              </a:rPr>
              <a:t>visible</a:t>
            </a:r>
            <a:r>
              <a:rPr lang="en-US" sz="2000" dirty="0" smtClean="0">
                <a:latin typeface="Times New Roman" pitchFamily="18" charset="0"/>
                <a:cs typeface="Times New Roman" pitchFamily="18" charset="0"/>
              </a:rPr>
              <a:t> (default) and </a:t>
            </a:r>
            <a:r>
              <a:rPr lang="en-US" sz="2000" i="1" dirty="0" smtClean="0">
                <a:latin typeface="Times New Roman" pitchFamily="18" charset="0"/>
                <a:cs typeface="Times New Roman" pitchFamily="18" charset="0"/>
              </a:rPr>
              <a:t>hidden</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div { </a:t>
            </a:r>
            <a:r>
              <a:rPr lang="en-US" sz="2000" dirty="0" err="1" smtClean="0">
                <a:latin typeface="Times New Roman" pitchFamily="18" charset="0"/>
                <a:cs typeface="Times New Roman" pitchFamily="18" charset="0"/>
              </a:rPr>
              <a:t>backface</a:t>
            </a:r>
            <a:r>
              <a:rPr lang="en-US" sz="2000" dirty="0" smtClean="0">
                <a:latin typeface="Times New Roman" pitchFamily="18" charset="0"/>
                <a:cs typeface="Times New Roman" pitchFamily="18" charset="0"/>
              </a:rPr>
              <a:t>-visibility: hidden;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122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496</Words>
  <Application>Microsoft Office PowerPoint</Application>
  <PresentationFormat>On-screen Show (16:9)</PresentationFormat>
  <Paragraphs>50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3D Transform Properties</vt:lpstr>
      <vt:lpstr>transform-origin</vt:lpstr>
      <vt:lpstr>transform-origin</vt:lpstr>
      <vt:lpstr>transform-style</vt:lpstr>
      <vt:lpstr>perspective</vt:lpstr>
      <vt:lpstr>Perspective-origin</vt:lpstr>
      <vt:lpstr>backface-visibility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Transform Properties</dc:title>
  <dc:creator>R</dc:creator>
  <cp:lastModifiedBy>Windows User</cp:lastModifiedBy>
  <cp:revision>15</cp:revision>
  <dcterms:created xsi:type="dcterms:W3CDTF">2006-08-16T00:00:00Z</dcterms:created>
  <dcterms:modified xsi:type="dcterms:W3CDTF">2017-08-03T13:26:02Z</dcterms:modified>
</cp:coreProperties>
</file>