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77" y="-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Media Query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42950"/>
            <a:ext cx="82296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 media query consists of an optional media type and zero or more expressions that limit the style sheets' scope by using media features, such as width, height, and color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 - 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media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not|only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mediatype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(expressions/ media features)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{   CSS;  }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Ex: -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@media screen and (min-width: 480px) 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body 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background-color: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lightgreen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;    }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all - Used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for all media type devices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print - Used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for printers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screen - Used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for computer screens, tablets, smart-phones etc.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speech - Used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screenreaders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that "reads" the page out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loud</a:t>
            </a:r>
          </a:p>
          <a:p>
            <a:pPr marL="0" indent="0">
              <a:buNone/>
            </a:pPr>
            <a:r>
              <a:rPr lang="en-US" sz="1400" i="1" dirty="0"/>
              <a:t>If you use the </a:t>
            </a:r>
            <a:r>
              <a:rPr lang="en-US" sz="1400" i="1" dirty="0"/>
              <a:t>not</a:t>
            </a:r>
            <a:r>
              <a:rPr lang="en-US" sz="1400" i="1" dirty="0"/>
              <a:t> or </a:t>
            </a:r>
            <a:r>
              <a:rPr lang="en-US" sz="1400" i="1" dirty="0"/>
              <a:t>only</a:t>
            </a:r>
            <a:r>
              <a:rPr lang="en-US" sz="1400" i="1" dirty="0"/>
              <a:t> operators, you must specify an explicit media type.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1000" y="219075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@media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min-width: 480px) {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body {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background-color: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lightgreen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    }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77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950"/>
            <a:ext cx="8229600" cy="44958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</a:t>
            </a:r>
          </a:p>
          <a:p>
            <a:pPr lvl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@media (min-width: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800px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 {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CSS }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@media (min-width: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800px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 and (orientation: landscape) {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CSS }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@media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screen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and (min-width: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800px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 and (orientation: landscape) {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CSS  }</a:t>
            </a:r>
          </a:p>
          <a:p>
            <a:pPr lvl="1"/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Or (Comma , )</a:t>
            </a:r>
          </a:p>
          <a:p>
            <a:pPr lvl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@media (min-width: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800px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orientation: landscape) {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CSS }</a:t>
            </a:r>
          </a:p>
          <a:p>
            <a:pPr lvl="1"/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Not </a:t>
            </a:r>
          </a:p>
          <a:p>
            <a:pPr lvl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@media not all and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(min-width: 800px)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CSS }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@media not (all and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(min-width: 800px))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CSS }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@media (not all) and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(min-width: 800px)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CSS }</a:t>
            </a:r>
          </a:p>
          <a:p>
            <a:pPr lvl="1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@media not screen and (color), print and (color) {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CSS }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@media (not (screen and (color))), print and (color) {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CSS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432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Media Features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11480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any-hover - Does any available input mechanism allow the user to hover over elements? (added in Media Queries Level 4)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any-pointer - Is any available input mechanism a pointing device, and if so, how accurate is it? (added in Media Queries Level 4)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aspect-ratio - The ratio between the width and the height of the viewport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color - The number of bits per color component for the output device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color-index - The number of colors the device can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display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grid - Whether the device is a grid or bitmap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height - The viewport height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hover - Does the primary input mechanism allow the user to hover over elements? (added in Media Queries Level 4)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inverted-colors - Is the browser or underlying OS inverting colors? (added in Media Queries Level 4)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light-level - Current ambient light level (added in Media Queries Level 4)</a:t>
            </a:r>
          </a:p>
        </p:txBody>
      </p:sp>
    </p:spTree>
    <p:extLst>
      <p:ext uri="{BB962C8B-B14F-4D97-AF65-F5344CB8AC3E}">
        <p14:creationId xmlns:p14="http://schemas.microsoft.com/office/powerpoint/2010/main" val="220350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Media Features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11480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max-aspect-ratio - The maximum ratio between the width and the height of the display area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max-color - The maximum number of bits per color component for the output device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max-color-index - The maximum number of colors the device can display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max-device-aspect-ratio - The maximum ratio between the width and the height of the device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max-device-height - The maximum height of the device, such as a computer screen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max-device-width - The maximum width of the device, such as a computer screen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max-height - The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max-monochrome - The maximum number of bits per "color" on a monochrome 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greyscale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 device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max-resolution - The maximum resolution of the device, using dpi or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dpcmmaximum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height of the display area, such as a browser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window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scan - The scanning process of the output device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scripting - Is scripting (e.g. JavaScript) available? (added in Media Queries Level 4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34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Media Features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11480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max-width - The maximum width of the display area, such as a browser window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min-aspect-ratio - The minimum ratio between the width and the height of the display area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min-color - The minimum number of bits per color component for the output device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min-color-index - The minimum number of colors the device can display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min-device-aspect-ratio - The minimum ratio between the width and the height of the device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min-device-width - The minimum width of the device, such as a computer screen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min-device-height - The minimum height of the device, such as a computer screen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min-height - The minimum height of the display area, such as a browser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window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min-monochrome - The minimum number of bits per "color" on a monochrome 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greyscale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 device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min-resolution - The minimum resolution of the device, using dpi or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dpcm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min-width - The minimum width of the display area, such as a browser window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monochrome - The number of bits per "color" on a monochrome 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greyscale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 device</a:t>
            </a:r>
          </a:p>
        </p:txBody>
      </p:sp>
    </p:spTree>
    <p:extLst>
      <p:ext uri="{BB962C8B-B14F-4D97-AF65-F5344CB8AC3E}">
        <p14:creationId xmlns:p14="http://schemas.microsoft.com/office/powerpoint/2010/main" val="27623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Media Features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11480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update-frequency - How quickly can the output device modify the appearance of the content (added in Media Queries Level 4)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width - The viewport width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orientation - The orientation of the viewport (landscape or portrait mode)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overflow-block - How does the output device handle content that overflows the viewport along the block axis (added in Media Queries Level 4)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overflow-inline - Can content that overflows the viewport along the inline axis be scrolled (added in Media Queries Level 4)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pointer - Is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primary input mechanism a pointing device, and if so, how accurate is it? (added in Media Queries Level 4)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resolution - The resolution of the output device, using dpi or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dpcm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76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787</Words>
  <Application>Microsoft Office PowerPoint</Application>
  <PresentationFormat>On-screen Show (16:9)</PresentationFormat>
  <Paragraphs>79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Media Query</vt:lpstr>
      <vt:lpstr>PowerPoint Presentation</vt:lpstr>
      <vt:lpstr>Media Features</vt:lpstr>
      <vt:lpstr>Media Features</vt:lpstr>
      <vt:lpstr>Media Features</vt:lpstr>
      <vt:lpstr>Media Features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Query</dc:title>
  <dc:creator>R</dc:creator>
  <cp:lastModifiedBy>Windows User</cp:lastModifiedBy>
  <cp:revision>12</cp:revision>
  <dcterms:created xsi:type="dcterms:W3CDTF">2006-08-16T00:00:00Z</dcterms:created>
  <dcterms:modified xsi:type="dcterms:W3CDTF">2017-08-06T19:07:25Z</dcterms:modified>
</cp:coreProperties>
</file>