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343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CSS comment starts with /* and ends with */.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&lt;style&gt;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#azad {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	/* I am comment */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		color: red; font-size: 60px;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	       }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&lt;p id="azad"&gt;Hello World!&lt;/p&gt;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&lt;p&gt;This paragraph is not affected by the style.&lt;/p&gt;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106</Words>
  <Application>Microsoft Office PowerPoint</Application>
  <PresentationFormat>On-screen Show (16:9)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Comment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</dc:title>
  <dc:creator>R</dc:creator>
  <cp:lastModifiedBy>azad</cp:lastModifiedBy>
  <cp:revision>4</cp:revision>
  <dcterms:created xsi:type="dcterms:W3CDTF">2006-08-16T00:00:00Z</dcterms:created>
  <dcterms:modified xsi:type="dcterms:W3CDTF">2021-07-09T21:14:43Z</dcterms:modified>
</cp:coreProperties>
</file>