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id selector uses the id attribute of an HTML element to select a specific element.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id of an element should be unique within a page, so the id selector is used to select one unique element.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select an element with a specific id, write a hash (#) character, followed by the id of the element.</a:t>
            </a:r>
          </a:p>
        </p:txBody>
      </p:sp>
    </p:spTree>
    <p:extLst>
      <p:ext uri="{BB962C8B-B14F-4D97-AF65-F5344CB8AC3E}">
        <p14:creationId xmlns:p14="http://schemas.microsoft.com/office/powerpoint/2010/main" val="87348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begin with a letter A-Z or a-z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Id name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cannot start with a number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not contain any space characters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be followed by: letters (A-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-z), digits (0-9), hyphens ("-"), and underscores ("_")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HTML, all values are case-insensitive</a:t>
            </a:r>
          </a:p>
        </p:txBody>
      </p:sp>
    </p:spTree>
    <p:extLst>
      <p:ext uri="{BB962C8B-B14F-4D97-AF65-F5344CB8AC3E}">
        <p14:creationId xmlns:p14="http://schemas.microsoft.com/office/powerpoint/2010/main" val="7245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#azad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		color: red; font-size: 60px;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	   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 id="azad"&gt;Hello World!&lt;/p&gt;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&lt;p&gt;This paragraph is not affected by the style.&lt;/p&gt;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794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199</Words>
  <Application>Microsoft Office PowerPoint</Application>
  <PresentationFormat>On-screen Show (16:9)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id Selector</vt:lpstr>
      <vt:lpstr>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Selector</dc:title>
  <dc:creator>R</dc:creator>
  <cp:lastModifiedBy>azad</cp:lastModifiedBy>
  <cp:revision>4</cp:revision>
  <dcterms:created xsi:type="dcterms:W3CDTF">2006-08-16T00:00:00Z</dcterms:created>
  <dcterms:modified xsi:type="dcterms:W3CDTF">2021-07-09T21:15:32Z</dcterms:modified>
</cp:coreProperties>
</file>