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Headings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Heading defines the format and structure of a document. There are six heading tag: -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&lt;h1&gt; …… &lt;/h1&gt;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h2&gt;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…… &lt;/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h2&gt;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h3&gt;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…… &lt;/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h3&gt;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h4&gt;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…… &lt;/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h4&gt;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&lt;h5&gt;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…… &lt;/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h5&gt;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h6&gt;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…… &lt;/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h6&gt;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Any text inside these tags is displayed differently depending on the heading number.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Note : -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&lt;h1&gt;…… &lt;/h1&gt; is largest heading tag and &lt;h6&gt;……. &lt;/h6&gt; is smallest.</a:t>
            </a:r>
          </a:p>
          <a:p>
            <a:pPr marL="514350" indent="-514350"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Heading get their own line on the web pages by starting from a new line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33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113</Words>
  <Application>Microsoft Office PowerPoint</Application>
  <PresentationFormat>On-screen Show (16:9)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Headings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Headings</dc:title>
  <dc:creator>R</dc:creator>
  <cp:lastModifiedBy>RK</cp:lastModifiedBy>
  <cp:revision>2</cp:revision>
  <dcterms:created xsi:type="dcterms:W3CDTF">2006-08-16T00:00:00Z</dcterms:created>
  <dcterms:modified xsi:type="dcterms:W3CDTF">2018-09-03T09:51:35Z</dcterms:modified>
</cp:coreProperties>
</file>