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&lt;p&gt; tag is used to create new paragraph on web page. It has a closing tag &lt;/p&gt; which is optional because a paragraph automatically ends when we start another paragraph.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&lt;p&gt; ………………………. &lt;/p&gt;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 -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line in a paragraph depends on the size of web browser window.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we resize the browser window, the number of lines in this paragraph will change.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Paragraph</dc:title>
  <dc:creator>R</dc:creator>
  <cp:lastModifiedBy>RK</cp:lastModifiedBy>
  <cp:revision>3</cp:revision>
  <dcterms:created xsi:type="dcterms:W3CDTF">2006-08-16T00:00:00Z</dcterms:created>
  <dcterms:modified xsi:type="dcterms:W3CDTF">2018-09-03T09:51:54Z</dcterms:modified>
</cp:coreProperties>
</file>