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Horizontal Rules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tag is used to create a horizontal rule on the web page. It is an empty tag.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web browser starts a horizontal rule from a new line, and any text that follow this tag is also displayed in a new line.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Horizontal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Rules</dc:title>
  <dc:creator>R</dc:creator>
  <cp:lastModifiedBy>RK</cp:lastModifiedBy>
  <cp:revision>4</cp:revision>
  <dcterms:created xsi:type="dcterms:W3CDTF">2006-08-16T00:00:00Z</dcterms:created>
  <dcterms:modified xsi:type="dcterms:W3CDTF">2018-09-03T09:52:19Z</dcterms:modified>
</cp:coreProperties>
</file>