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Bold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&lt;b&gt;…. &lt;/b&gt; tag is used to render the text in bold style.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9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</dc:title>
  <dc:creator>R</dc:creator>
  <cp:lastModifiedBy>R</cp:lastModifiedBy>
  <cp:revision>1</cp:revision>
  <dcterms:created xsi:type="dcterms:W3CDTF">2006-08-16T00:00:00Z</dcterms:created>
  <dcterms:modified xsi:type="dcterms:W3CDTF">2016-08-03T16:20:11Z</dcterms:modified>
</cp:coreProperties>
</file>