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Strong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&lt;strong&gt; ……. &lt;/strong&gt; tag indicates that its content has strong importance.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8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Emphasis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………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indicates emphasis that subtly changes the meaning of a sentence.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0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Strong</vt:lpstr>
      <vt:lpstr>Emphasis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</dc:title>
  <dc:creator>R</dc:creator>
  <cp:lastModifiedBy>R</cp:lastModifiedBy>
  <cp:revision>3</cp:revision>
  <dcterms:created xsi:type="dcterms:W3CDTF">2006-08-16T00:00:00Z</dcterms:created>
  <dcterms:modified xsi:type="dcterms:W3CDTF">2016-08-03T17:01:17Z</dcterms:modified>
</cp:coreProperties>
</file>