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Blockquote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blockquote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&gt;…… &lt;/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blockquote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is used for long and multiline quotations.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2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&gt;…… &lt;/q&gt;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 is 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shorter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quotes that sit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within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paragraph.</a:t>
            </a:r>
          </a:p>
        </p:txBody>
      </p:sp>
    </p:spTree>
    <p:extLst>
      <p:ext uri="{BB962C8B-B14F-4D97-AF65-F5344CB8AC3E}">
        <p14:creationId xmlns:p14="http://schemas.microsoft.com/office/powerpoint/2010/main" val="341900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Blockquote</vt:lpstr>
      <vt:lpstr>q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Blockquote</dc:title>
  <dc:creator>R</dc:creator>
  <cp:lastModifiedBy>R</cp:lastModifiedBy>
  <cp:revision>2</cp:revision>
  <dcterms:created xsi:type="dcterms:W3CDTF">2006-08-16T00:00:00Z</dcterms:created>
  <dcterms:modified xsi:type="dcterms:W3CDTF">2016-08-03T17:13:29Z</dcterms:modified>
</cp:coreProperties>
</file>