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Tags </a:t>
            </a:r>
            <a:endParaRPr lang="en-US" sz="4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tag is a bit of text that acts as a point demarcation. To create a tag, HTML gives certain characters special meaning: the angle brackets &lt; and &gt;.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Putting characters within angle brackets creates a tag.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h1&gt; A heading &lt;/h1&gt;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There are two tags: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tag or opening tag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tag or closing tag. An end tag always matches a start tag, except that it has an extra forward slash after the opening angle bracket.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h1&gt; A heading &lt;/h1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Type of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3434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Container Tag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Which has opening and closing Tag.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 ……. &lt;/html&gt;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&lt;head&gt; ……. &lt;/head&gt;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 ……. &lt;/body&gt;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Empty Tag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which has only opening tag.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&lt;area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input&gt;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combination of a start and end tags define an element. Everything between the two tags is referred to as the contents of the element.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h1&gt; A heading &lt;/h1&gt;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114</Words>
  <Application>Microsoft Office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Tags </vt:lpstr>
      <vt:lpstr>There are two tags: </vt:lpstr>
      <vt:lpstr>Type of Tag</vt:lpstr>
      <vt:lpstr>Element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 </dc:title>
  <dc:creator>R</dc:creator>
  <cp:lastModifiedBy>RK</cp:lastModifiedBy>
  <cp:revision>9</cp:revision>
  <dcterms:created xsi:type="dcterms:W3CDTF">2006-08-16T00:00:00Z</dcterms:created>
  <dcterms:modified xsi:type="dcterms:W3CDTF">2018-09-03T09:47:23Z</dcterms:modified>
</cp:coreProperties>
</file>