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98" y="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Abbreviation and Acronym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abbr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 ……… &lt;/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abbr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 tag defines an abbreviation or an acronym. A title attribute on the opening tag is used to specify the full term.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abbr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titile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“fkill d azad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”&gt; f k 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abbr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 is awesome.</a:t>
            </a:r>
          </a:p>
        </p:txBody>
      </p:sp>
    </p:spTree>
    <p:extLst>
      <p:ext uri="{BB962C8B-B14F-4D97-AF65-F5344CB8AC3E}">
        <p14:creationId xmlns:p14="http://schemas.microsoft.com/office/powerpoint/2010/main" val="3315842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On-screen Show (16:9)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Abbreviation and Acronym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Abbreviation and Acronym</dc:title>
  <dc:creator>R</dc:creator>
  <cp:lastModifiedBy>azad fkill.d</cp:lastModifiedBy>
  <cp:revision>3</cp:revision>
  <dcterms:created xsi:type="dcterms:W3CDTF">2006-08-16T00:00:00Z</dcterms:created>
  <dcterms:modified xsi:type="dcterms:W3CDTF">2022-11-28T11:03:53Z</dcterms:modified>
</cp:coreProperties>
</file>