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80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Ins and del 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&lt;ins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 ….. &lt;/ins&gt;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tag can be used to show content that has been inserted into a document, while the &lt;del&gt; ..... &lt;/del&gt; tag can show text that has been deleted from it.</a:t>
            </a:r>
          </a:p>
        </p:txBody>
      </p:sp>
    </p:spTree>
    <p:extLst>
      <p:ext uri="{BB962C8B-B14F-4D97-AF65-F5344CB8AC3E}">
        <p14:creationId xmlns:p14="http://schemas.microsoft.com/office/powerpoint/2010/main" val="4217726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</Words>
  <Application>Microsoft Office PowerPoint</Application>
  <PresentationFormat>On-screen Show (16:9)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Ins and del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 and del </dc:title>
  <dc:creator>R</dc:creator>
  <cp:lastModifiedBy>R</cp:lastModifiedBy>
  <cp:revision>1</cp:revision>
  <dcterms:created xsi:type="dcterms:W3CDTF">2006-08-16T00:00:00Z</dcterms:created>
  <dcterms:modified xsi:type="dcterms:W3CDTF">2016-08-03T17:36:59Z</dcterms:modified>
</cp:coreProperties>
</file>