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&lt;s&gt; ……. &lt;/s&gt;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specifies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text that is no longer correct, accurate or relevant.</a:t>
            </a:r>
          </a:p>
        </p:txBody>
      </p:sp>
    </p:spTree>
    <p:extLst>
      <p:ext uri="{BB962C8B-B14F-4D97-AF65-F5344CB8AC3E}">
        <p14:creationId xmlns:p14="http://schemas.microsoft.com/office/powerpoint/2010/main" val="394536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>R</dc:creator>
  <cp:lastModifiedBy>RK</cp:lastModifiedBy>
  <cp:revision>2</cp:revision>
  <dcterms:created xsi:type="dcterms:W3CDTF">2006-08-16T00:00:00Z</dcterms:created>
  <dcterms:modified xsi:type="dcterms:W3CDTF">2018-09-03T09:53:43Z</dcterms:modified>
</cp:coreProperties>
</file>