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442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77747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Keywords for Search Engines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220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&lt;meta name="keywords" content="HTML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C, Java, Ruby, JS, SQL"&gt;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02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On-screen Show (16:9)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Keywords for Search Engines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Keywords for Search Engines</dc:title>
  <dc:creator>R</dc:creator>
  <cp:lastModifiedBy>RK</cp:lastModifiedBy>
  <cp:revision>2</cp:revision>
  <dcterms:created xsi:type="dcterms:W3CDTF">2006-08-16T00:00:00Z</dcterms:created>
  <dcterms:modified xsi:type="dcterms:W3CDTF">2018-09-03T09:54:24Z</dcterms:modified>
</cp:coreProperties>
</file>