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Unordered List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 unordered list is used to create a bulleted list of items. 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&gt;….. 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 tag is used to define an unordered list; whereas, the &lt;li&gt;…&lt;/li&gt; tag is used to define the items of the list.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&lt;li&gt;Linux&lt;/li&gt;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&lt;li&gt;Windows&lt;/li&gt;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&lt;li&gt;Mac&lt;/li&gt;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&lt;li&gt;Android&lt;/li&gt;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Linux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Windows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Mac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Unordered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Unordered List</dc:title>
  <dc:creator>R</dc:creator>
  <cp:lastModifiedBy>RK</cp:lastModifiedBy>
  <cp:revision>2</cp:revision>
  <dcterms:created xsi:type="dcterms:W3CDTF">2006-08-16T00:00:00Z</dcterms:created>
  <dcterms:modified xsi:type="dcterms:W3CDTF">2018-09-03T09:55:12Z</dcterms:modified>
</cp:coreProperties>
</file>