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Attribute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Attributes provide additional information about the contents of an element. They appear on the opening tag of the element and are made up of two parts: - a name and a value, separated by an equals sign.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&lt;p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“en-us”&gt;Paragraph in English &lt;/p&gt;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attribute name indicates what kind of extra information you are supplying about the element's content. It should be written in lowercase.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value is the information or setting for the attribute. It should be placed in double quotes. Different attributes can have different values.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example an attribute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 used to indicate the language used in this element. The value of this attribute on this page specifies it is in US English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Note: - HTML5 allows you to use uppercase attribute names and omit the quote marks, but this is not recommended.</a:t>
            </a:r>
          </a:p>
        </p:txBody>
      </p:sp>
    </p:spTree>
    <p:extLst>
      <p:ext uri="{BB962C8B-B14F-4D97-AF65-F5344CB8AC3E}">
        <p14:creationId xmlns:p14="http://schemas.microsoft.com/office/powerpoint/2010/main" val="12953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Attribute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</dc:title>
  <dc:creator>R</dc:creator>
  <cp:lastModifiedBy>RK</cp:lastModifiedBy>
  <cp:revision>3</cp:revision>
  <dcterms:created xsi:type="dcterms:W3CDTF">2006-08-16T00:00:00Z</dcterms:created>
  <dcterms:modified xsi:type="dcterms:W3CDTF">2018-09-03T09:47:58Z</dcterms:modified>
</cp:coreProperties>
</file>