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7012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Ordered List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 ordered list displays a list of item using numbers or letters in either ascending or descending order.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&gt;….&lt;/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 tag is used to define an ordered list; whereas the &lt;li&gt;….&lt;/li&gt; tag is used to define the items of list.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</a:t>
            </a:r>
          </a:p>
          <a:p>
            <a:pPr marL="0" indent="0">
              <a:buNone/>
            </a:pPr>
            <a:r>
              <a:rPr lang="it-IT" sz="18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it-IT" sz="1800" dirty="0" smtClean="0">
                <a:latin typeface="Times New Roman" pitchFamily="18" charset="0"/>
                <a:cs typeface="Times New Roman" pitchFamily="18" charset="0"/>
              </a:rPr>
              <a:t>ol&gt;</a:t>
            </a:r>
            <a:endParaRPr lang="it-IT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it-IT" sz="1800" dirty="0">
                <a:latin typeface="Times New Roman" pitchFamily="18" charset="0"/>
                <a:cs typeface="Times New Roman" pitchFamily="18" charset="0"/>
              </a:rPr>
              <a:t>	&lt;li&gt;Linux&lt;/li&gt;</a:t>
            </a:r>
          </a:p>
          <a:p>
            <a:pPr marL="0" indent="0">
              <a:buNone/>
            </a:pPr>
            <a:r>
              <a:rPr lang="it-IT" sz="1800" dirty="0">
                <a:latin typeface="Times New Roman" pitchFamily="18" charset="0"/>
                <a:cs typeface="Times New Roman" pitchFamily="18" charset="0"/>
              </a:rPr>
              <a:t>	&lt;li&gt;Windows&lt;/li&gt;</a:t>
            </a:r>
          </a:p>
          <a:p>
            <a:pPr marL="0" indent="0">
              <a:buNone/>
            </a:pPr>
            <a:r>
              <a:rPr lang="it-IT" sz="1800" dirty="0">
                <a:latin typeface="Times New Roman" pitchFamily="18" charset="0"/>
                <a:cs typeface="Times New Roman" pitchFamily="18" charset="0"/>
              </a:rPr>
              <a:t>	&lt;li&gt;Mac&lt;/li&gt;</a:t>
            </a:r>
          </a:p>
          <a:p>
            <a:pPr marL="0" indent="0">
              <a:buNone/>
            </a:pPr>
            <a:r>
              <a:rPr lang="it-IT" sz="1800" dirty="0">
                <a:latin typeface="Times New Roman" pitchFamily="18" charset="0"/>
                <a:cs typeface="Times New Roman" pitchFamily="18" charset="0"/>
              </a:rPr>
              <a:t>	&lt;li&gt;Android&lt;/li&gt;</a:t>
            </a:r>
          </a:p>
          <a:p>
            <a:pPr marL="0" indent="0">
              <a:buNone/>
            </a:pPr>
            <a:r>
              <a:rPr lang="it-IT" sz="1800" dirty="0">
                <a:latin typeface="Times New Roman" pitchFamily="18" charset="0"/>
                <a:cs typeface="Times New Roman" pitchFamily="18" charset="0"/>
              </a:rPr>
              <a:t>&lt;/ol&gt;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730376"/>
              </p:ext>
            </p:extLst>
          </p:nvPr>
        </p:nvGraphicFramePr>
        <p:xfrm>
          <a:off x="1879600" y="783590"/>
          <a:ext cx="4064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1, A, a, I, i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Start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Any numeric value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Reversed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Reversed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472045" y="272415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&lt;ol type=1&gt;</a:t>
            </a:r>
          </a:p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	&lt;li&gt;Linux&lt;/li&gt;</a:t>
            </a:r>
          </a:p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	&lt;li&gt;Windows&lt;/li&gt;</a:t>
            </a:r>
          </a:p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	&lt;li&gt;Mac&lt;/li&gt;</a:t>
            </a:r>
          </a:p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	&lt;li&gt;Android&lt;/li&gt;</a:t>
            </a:r>
          </a:p>
          <a:p>
            <a:r>
              <a:rPr lang="it-IT" dirty="0">
                <a:latin typeface="Times New Roman" pitchFamily="18" charset="0"/>
                <a:cs typeface="Times New Roman" pitchFamily="18" charset="0"/>
              </a:rPr>
              <a:t>&lt;/ol&gt;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31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80</Words>
  <Application>Microsoft Office PowerPoint</Application>
  <PresentationFormat>On-screen Show (16:9)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Ordered List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Ordered List</dc:title>
  <dc:creator>R</dc:creator>
  <cp:lastModifiedBy>RK</cp:lastModifiedBy>
  <cp:revision>5</cp:revision>
  <dcterms:created xsi:type="dcterms:W3CDTF">2006-08-16T00:00:00Z</dcterms:created>
  <dcterms:modified xsi:type="dcterms:W3CDTF">2018-09-03T09:55:39Z</dcterms:modified>
</cp:coreProperties>
</file>