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Definition 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definition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 is a list of terms,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definition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each term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create definition list by using the &lt;dl&gt;….. &lt;/dl&gt; with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 and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tag.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tag is used to define the term; whereas, the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tag is used to give the term’s definition.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&lt;dl&gt;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&gt;College&lt;/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&gt;A boring place&lt;/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&gt;Library&lt;/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&gt;Learn as much as you can&lt;/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&gt;Railway Station&lt;/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&gt;too much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croweded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5866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Definition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List</dc:title>
  <dc:creator>R</dc:creator>
  <cp:lastModifiedBy>R</cp:lastModifiedBy>
  <cp:revision>1</cp:revision>
  <dcterms:created xsi:type="dcterms:W3CDTF">2006-08-16T00:00:00Z</dcterms:created>
  <dcterms:modified xsi:type="dcterms:W3CDTF">2016-08-04T08:59:04Z</dcterms:modified>
</cp:coreProperties>
</file>