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&lt;table&gt;…..&lt;/table&gt; tags represents an HTML table.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tags is used to add a column heading in a column.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tags represents a row in the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&lt;td&gt;…..&lt;/td&gt; tags are used to add data value in the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7557" y="14763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783" y="20859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783" y="26955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1409" y="147637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226" y="20976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7226" y="269557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6"/>
          <p:cNvSpPr>
            <a:spLocks noChangeAspect="1" noChangeArrowheads="1" noTextEdit="1"/>
          </p:cNvSpPr>
          <p:nvPr/>
        </p:nvSpPr>
        <p:spPr bwMode="auto">
          <a:xfrm>
            <a:off x="1752600" y="790575"/>
            <a:ext cx="56388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6258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5054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46250" y="139700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746250" y="19875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746250" y="257810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462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3850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746250" y="8064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746250" y="31686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8446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974850" y="871538"/>
            <a:ext cx="30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178050" y="871538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&gt;Name&lt;/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71813" y="871538"/>
            <a:ext cx="30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2750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7242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854450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057650" y="871538"/>
            <a:ext cx="828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&gt;Roll&lt;/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25"/>
          <p:cNvSpPr>
            <a:spLocks noChangeArrowheads="1"/>
          </p:cNvSpPr>
          <p:nvPr/>
        </p:nvSpPr>
        <p:spPr bwMode="auto">
          <a:xfrm>
            <a:off x="4786313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26"/>
          <p:cNvSpPr>
            <a:spLocks noChangeArrowheads="1"/>
          </p:cNvSpPr>
          <p:nvPr/>
        </p:nvSpPr>
        <p:spPr bwMode="auto">
          <a:xfrm>
            <a:off x="49895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56038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5734050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5937250" y="871538"/>
            <a:ext cx="1044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&gt;Result&lt;/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30"/>
          <p:cNvSpPr>
            <a:spLocks noChangeArrowheads="1"/>
          </p:cNvSpPr>
          <p:nvPr/>
        </p:nvSpPr>
        <p:spPr bwMode="auto">
          <a:xfrm>
            <a:off x="6881813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31"/>
          <p:cNvSpPr>
            <a:spLocks noChangeArrowheads="1"/>
          </p:cNvSpPr>
          <p:nvPr/>
        </p:nvSpPr>
        <p:spPr bwMode="auto">
          <a:xfrm>
            <a:off x="70850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32"/>
          <p:cNvSpPr>
            <a:spLocks noChangeArrowheads="1"/>
          </p:cNvSpPr>
          <p:nvPr/>
        </p:nvSpPr>
        <p:spPr bwMode="auto">
          <a:xfrm>
            <a:off x="1844675" y="1468438"/>
            <a:ext cx="16287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&lt;td&gt;Rahul&lt;/td&gt;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33"/>
          <p:cNvSpPr>
            <a:spLocks noChangeArrowheads="1"/>
          </p:cNvSpPr>
          <p:nvPr/>
        </p:nvSpPr>
        <p:spPr bwMode="auto">
          <a:xfrm>
            <a:off x="3724275" y="1468438"/>
            <a:ext cx="14255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&lt;td&gt;101&lt;/td&gt;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34"/>
          <p:cNvSpPr>
            <a:spLocks noChangeArrowheads="1"/>
          </p:cNvSpPr>
          <p:nvPr/>
        </p:nvSpPr>
        <p:spPr bwMode="auto">
          <a:xfrm>
            <a:off x="5603875" y="1468438"/>
            <a:ext cx="14890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&lt;td&gt;Pass&lt;/td&gt;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5"/>
          <p:cNvSpPr>
            <a:spLocks noChangeArrowheads="1"/>
          </p:cNvSpPr>
          <p:nvPr/>
        </p:nvSpPr>
        <p:spPr bwMode="auto">
          <a:xfrm>
            <a:off x="1844675" y="2057400"/>
            <a:ext cx="15144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&lt;td&gt;Rani&lt;/td&gt;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6"/>
          <p:cNvSpPr>
            <a:spLocks noChangeArrowheads="1"/>
          </p:cNvSpPr>
          <p:nvPr/>
        </p:nvSpPr>
        <p:spPr bwMode="auto">
          <a:xfrm>
            <a:off x="3724275" y="2057400"/>
            <a:ext cx="1425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&lt;td&gt;102&lt;/td&gt;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7"/>
          <p:cNvSpPr>
            <a:spLocks noChangeArrowheads="1"/>
          </p:cNvSpPr>
          <p:nvPr/>
        </p:nvSpPr>
        <p:spPr bwMode="auto">
          <a:xfrm>
            <a:off x="5603875" y="2057400"/>
            <a:ext cx="148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&lt;td&gt;Pass&lt;/td&gt;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8"/>
          <p:cNvSpPr>
            <a:spLocks noChangeArrowheads="1"/>
          </p:cNvSpPr>
          <p:nvPr/>
        </p:nvSpPr>
        <p:spPr bwMode="auto">
          <a:xfrm>
            <a:off x="1844675" y="2646363"/>
            <a:ext cx="5270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39"/>
          <p:cNvSpPr>
            <a:spLocks noChangeArrowheads="1"/>
          </p:cNvSpPr>
          <p:nvPr/>
        </p:nvSpPr>
        <p:spPr bwMode="auto">
          <a:xfrm>
            <a:off x="2282825" y="2646363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Sumit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40"/>
          <p:cNvSpPr>
            <a:spLocks noChangeArrowheads="1"/>
          </p:cNvSpPr>
          <p:nvPr/>
        </p:nvSpPr>
        <p:spPr bwMode="auto">
          <a:xfrm>
            <a:off x="2828925" y="2646363"/>
            <a:ext cx="647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41"/>
          <p:cNvSpPr>
            <a:spLocks noChangeArrowheads="1"/>
          </p:cNvSpPr>
          <p:nvPr/>
        </p:nvSpPr>
        <p:spPr bwMode="auto">
          <a:xfrm>
            <a:off x="3724275" y="2646363"/>
            <a:ext cx="1425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&lt;td&gt;103&lt;/td&gt;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42"/>
          <p:cNvSpPr>
            <a:spLocks noChangeArrowheads="1"/>
          </p:cNvSpPr>
          <p:nvPr/>
        </p:nvSpPr>
        <p:spPr bwMode="auto">
          <a:xfrm>
            <a:off x="5603875" y="2646363"/>
            <a:ext cx="148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&lt;td&gt;Pass&lt;/td&gt;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TextBox 1044"/>
          <p:cNvSpPr txBox="1"/>
          <p:nvPr/>
        </p:nvSpPr>
        <p:spPr>
          <a:xfrm>
            <a:off x="388129" y="221218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29" y="347448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&lt;/table&gt;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46" name="Table 10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53349"/>
              </p:ext>
            </p:extLst>
          </p:nvPr>
        </p:nvGraphicFramePr>
        <p:xfrm>
          <a:off x="5086352" y="3486150"/>
          <a:ext cx="321041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137"/>
                <a:gridCol w="1070137"/>
                <a:gridCol w="1070137"/>
              </a:tblGrid>
              <a:tr h="2155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Roll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Rani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024" grpId="0"/>
      <p:bldP spid="1025" grpId="0"/>
      <p:bldP spid="1029" grpId="0"/>
      <p:bldP spid="1030" grpId="0"/>
      <p:bldP spid="1031" grpId="0"/>
      <p:bldP spid="1032" grpId="0"/>
      <p:bldP spid="1033" grpId="0"/>
      <p:bldP spid="1034" grpId="0"/>
      <p:bldP spid="1035" grpId="0"/>
      <p:bldP spid="1036" grpId="0"/>
      <p:bldP spid="1037" grpId="0"/>
      <p:bldP spid="1038" grpId="0"/>
      <p:bldP spid="1039" grpId="0"/>
      <p:bldP spid="1040" grpId="0"/>
      <p:bldP spid="1041" grpId="0"/>
      <p:bldP spid="1042" grpId="0"/>
      <p:bldP spid="1043" grpId="0"/>
      <p:bldP spid="1044" grpId="0"/>
      <p:bldP spid="1045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115</Words>
  <Application>Microsoft Office PowerPoint</Application>
  <PresentationFormat>On-screen Show (16:9)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7</cp:revision>
  <dcterms:created xsi:type="dcterms:W3CDTF">2006-08-16T00:00:00Z</dcterms:created>
  <dcterms:modified xsi:type="dcterms:W3CDTF">2016-08-04T10:58:52Z</dcterms:modified>
</cp:coreProperties>
</file>