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media-types.x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Anchor Tag &lt;a&gt;… &lt;/a&gt;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create hyperlink using the anchor tag.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Hyperlink?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hyperlink is a link between web pages and it is used to connect one web page to another.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&lt;a href=“http://www.azad.com”&gt;Visit azad&lt;/a&gt;  </a:t>
            </a:r>
          </a:p>
        </p:txBody>
      </p:sp>
    </p:spTree>
    <p:extLst>
      <p:ext uri="{BB962C8B-B14F-4D97-AF65-F5344CB8AC3E}">
        <p14:creationId xmlns:p14="http://schemas.microsoft.com/office/powerpoint/2010/main" val="22478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25373"/>
              </p:ext>
            </p:extLst>
          </p:nvPr>
        </p:nvGraphicFramePr>
        <p:xfrm>
          <a:off x="1066800" y="971550"/>
          <a:ext cx="6781800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resolution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pixel density (dpi or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dpcm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of the target display/paper.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media="print and (resolution:300dpi)"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scanning method of a tv display.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 are "progressive" and "interlace".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media="tv and (scan:interlace)"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grid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if the output device is grid or bitmap.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 are "1" for grid, and "0" otherwise.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media="handheld and (grid:1)"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0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28310"/>
              </p:ext>
            </p:extLst>
          </p:nvPr>
        </p:nvGraphicFramePr>
        <p:xfrm>
          <a:off x="838200" y="895350"/>
          <a:ext cx="7010400" cy="2438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Default. Suitable for all devices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aural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Speech synthesizers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braille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Braille feedback devices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handheld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Handheld devices (small screen, limited bandwidth)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Projectors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 preview mode/printed pages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screen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Computer screens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tty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Teletypes and similar media using a fixed-pitch character grid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tv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Television type devices (low resolution, limited scroll ability)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8150"/>
            <a:ext cx="5029200" cy="2133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(OR)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495550"/>
            <a:ext cx="5083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media="print and (resolution:300dpi)"&gt;</a:t>
            </a:r>
          </a:p>
        </p:txBody>
      </p:sp>
    </p:spTree>
    <p:extLst>
      <p:ext uri="{BB962C8B-B14F-4D97-AF65-F5344CB8AC3E}">
        <p14:creationId xmlns:p14="http://schemas.microsoft.com/office/powerpoint/2010/main" val="280426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latin typeface="Times New Roman" pitchFamily="18" charset="0"/>
                <a:cs typeface="Times New Roman" pitchFamily="18" charset="0"/>
              </a:rPr>
              <a:t>hreflang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 Attribute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48544"/>
              </p:ext>
            </p:extLst>
          </p:nvPr>
        </p:nvGraphicFramePr>
        <p:xfrm>
          <a:off x="381000" y="895350"/>
          <a:ext cx="243840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Bengali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bn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Gujarati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Kashmiri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ks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Marathi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mr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Malayalam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Punjabi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Sanskrit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63254"/>
              </p:ext>
            </p:extLst>
          </p:nvPr>
        </p:nvGraphicFramePr>
        <p:xfrm>
          <a:off x="3048000" y="895350"/>
          <a:ext cx="24384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Tamil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Telugu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Sindhi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Kannada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kn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Arabic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Nepali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Japanese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fr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Indonesian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id,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08796"/>
              </p:ext>
            </p:extLst>
          </p:nvPr>
        </p:nvGraphicFramePr>
        <p:xfrm>
          <a:off x="5791200" y="89535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Korean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Portuguese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0" y="2876550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hreflang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=“en”</a:t>
            </a:r>
          </a:p>
        </p:txBody>
      </p:sp>
    </p:spTree>
    <p:extLst>
      <p:ext uri="{BB962C8B-B14F-4D97-AF65-F5344CB8AC3E}">
        <p14:creationId xmlns:p14="http://schemas.microsoft.com/office/powerpoint/2010/main" val="17547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http://www.iana.org/assignments/media-types/media-types.xhtml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67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37239"/>
              </p:ext>
            </p:extLst>
          </p:nvPr>
        </p:nvGraphicFramePr>
        <p:xfrm>
          <a:off x="228600" y="742950"/>
          <a:ext cx="8382000" cy="39152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an alternate version of the document (i.e. print page, translated or mirror)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the author of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Permanent URL used for bookmarking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 help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copyright information for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next document in a selection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0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an unendorsed document, like a paid link.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("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 is used by Google, to specify that the Google search spider should not follow that link)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browser should not send a HTTP referer header if the user follows the hyperlink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target document should be cached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previous document in a selection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 search tool for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tag (keyword) for the current document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43530"/>
            <a:ext cx="214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348195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Link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By default, links will appear as follows in all browsers: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unvisited link is underlined and blue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visited link is underlined and purple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active link is underlined and red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specifies the color of the hyperlink that has not been visited or clicked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before on a webpage 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vlink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specifies the color of hyperlink that has been visited before on a web page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alink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specifies the color of currently active links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9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Anchor Tag 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03326"/>
              </p:ext>
            </p:extLst>
          </p:nvPr>
        </p:nvGraphicFramePr>
        <p:xfrm>
          <a:off x="304800" y="1154430"/>
          <a:ext cx="85344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7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Specifies the URL as destination web page or different section of web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Specifies that the target will be downloaded when a user clicks on the hyperlink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media_query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Specifies what media/device the linked document is optimized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hreflang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language_code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Specifies the language of the linked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media_type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Specifies the media type of the linked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Anchor Tag Attributes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70363"/>
              </p:ext>
            </p:extLst>
          </p:nvPr>
        </p:nvGraphicFramePr>
        <p:xfrm>
          <a:off x="304800" y="1011019"/>
          <a:ext cx="8458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new window or tab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parent frame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full body of the window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named frame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same frame as it was clicked (this is 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20819"/>
            <a:ext cx="613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&lt;a href="http://www.azad.com" target="_blank"&gt;Visit azad&lt;/a&gt;</a:t>
            </a:r>
          </a:p>
        </p:txBody>
      </p:sp>
    </p:spTree>
    <p:extLst>
      <p:ext uri="{BB962C8B-B14F-4D97-AF65-F5344CB8AC3E}">
        <p14:creationId xmlns:p14="http://schemas.microsoft.com/office/powerpoint/2010/main" val="29667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44382"/>
              </p:ext>
            </p:extLst>
          </p:nvPr>
        </p:nvGraphicFramePr>
        <p:xfrm>
          <a:off x="457200" y="895350"/>
          <a:ext cx="3068904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Anchor Tag Attributes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1208" y="1809750"/>
            <a:ext cx="478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nofollow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href="http://www.azad.com/"&gt;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azad&lt;/a&gt;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047750"/>
            <a:ext cx="503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attribute specifies the relationship between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current document and the linked document.</a:t>
            </a:r>
          </a:p>
        </p:txBody>
      </p:sp>
    </p:spTree>
    <p:extLst>
      <p:ext uri="{BB962C8B-B14F-4D97-AF65-F5344CB8AC3E}">
        <p14:creationId xmlns:p14="http://schemas.microsoft.com/office/powerpoint/2010/main" val="30051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Autofit/>
          </a:bodyPr>
          <a:lstStyle/>
          <a:p>
            <a:r>
              <a:rPr lang="en-US" sz="3600" b="1" u="sng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0772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 - &lt;a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=“URL"&gt;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absolute URL - points to another web site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href="http://www.azad.com"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relative URL - points to a file within a web site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=“page1.html"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 to an element with a specified id within the page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="#bottom"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protocols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https://, ftp://, mailto:, file:, etc..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script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javascript:alert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(“Hello”);’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79738" y="576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Download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download attribute specifies that the target will be downloaded when a user clicks on the hyperlink.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href="/images/example.jpg" download=“azad"&gt;</a:t>
            </a:r>
          </a:p>
        </p:txBody>
      </p:sp>
    </p:spTree>
    <p:extLst>
      <p:ext uri="{BB962C8B-B14F-4D97-AF65-F5344CB8AC3E}">
        <p14:creationId xmlns:p14="http://schemas.microsoft.com/office/powerpoint/2010/main" val="21549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Media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media attribute specifies what media/device the linked document is optimized for.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attribute is used to specify that the target URL is designed for special devices (like iPhone and android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, speech or print media.</a:t>
            </a:r>
          </a:p>
        </p:txBody>
      </p:sp>
    </p:spTree>
    <p:extLst>
      <p:ext uri="{BB962C8B-B14F-4D97-AF65-F5344CB8AC3E}">
        <p14:creationId xmlns:p14="http://schemas.microsoft.com/office/powerpoint/2010/main" val="179739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79277"/>
              </p:ext>
            </p:extLst>
          </p:nvPr>
        </p:nvGraphicFramePr>
        <p:xfrm>
          <a:off x="990600" y="514350"/>
          <a:ext cx="6629400" cy="3901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the targeted display area.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(min-width:500px)"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the  targeted display area.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(max-height:700px)"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(device-width:500px)"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(device-height:500px)"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orientation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orientation of the target display/paper.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values: "portrait" or "landscape"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media="all and (orientation: landscape)"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96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63404"/>
              </p:ext>
            </p:extLst>
          </p:nvPr>
        </p:nvGraphicFramePr>
        <p:xfrm>
          <a:off x="795595" y="514350"/>
          <a:ext cx="7281605" cy="420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r>
                        <a:rPr lang="en-US" sz="1600" b="1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aspect-ratio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width/height ratio of the targeted display area.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0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device-aspect-ratio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device-width/device-height ratio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bits per color of target display.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(color:3)"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color-index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number of colors the target display can handle.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(min-color-index:256)"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monochrome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bits per pixel in a monochrome frame buffer.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(monochrome:2)"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1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1336</Words>
  <Application>Microsoft Office PowerPoint</Application>
  <PresentationFormat>On-screen Show (16:9)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Anchor Tag &lt;a&gt;… &lt;/a&gt;</vt:lpstr>
      <vt:lpstr>Anchor Tag Attributes</vt:lpstr>
      <vt:lpstr>Anchor Tag Attributes</vt:lpstr>
      <vt:lpstr>Anchor Tag Attributes</vt:lpstr>
      <vt:lpstr>href Attribute</vt:lpstr>
      <vt:lpstr>Download Attribute</vt:lpstr>
      <vt:lpstr>Media Attribute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hreflang Attribute</vt:lpstr>
      <vt:lpstr>Type Attribute</vt:lpstr>
      <vt:lpstr>PowerPoint Presentation</vt:lpstr>
      <vt:lpstr>Link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azad</cp:lastModifiedBy>
  <cp:revision>26</cp:revision>
  <dcterms:created xsi:type="dcterms:W3CDTF">2006-08-16T00:00:00Z</dcterms:created>
  <dcterms:modified xsi:type="dcterms:W3CDTF">2021-07-26T01:13:43Z</dcterms:modified>
</cp:coreProperties>
</file>