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3" d="100"/>
          <a:sy n="143" d="100"/>
        </p:scale>
        <p:origin x="684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Sandbox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01278"/>
            <a:ext cx="8534400" cy="4232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restriction to the content such as disabling script or plugins given by the internal frame.</a:t>
            </a:r>
          </a:p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with sandbox value as empty will have following restrictions: -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Forms can not be submitted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Framed document cannot navigate its top level parent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Scripts are disabled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Stops frame content from using plugins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New windows(browsing contexts) cannot be created by the framed document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Framed content will be treated from an unique origin. Hence it will not have access to data stored in earlier cookies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Disable APIs</a:t>
            </a:r>
          </a:p>
          <a:p>
            <a:pPr lvl="1">
              <a:buFont typeface="Wingdings" pitchFamily="2" charset="2"/>
              <a:buChar char="§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Automatically triggered features like auto playing videos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are blocked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2266950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sandbox&gt; &lt;/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iframe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5232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670693"/>
              </p:ext>
            </p:extLst>
          </p:nvPr>
        </p:nvGraphicFramePr>
        <p:xfrm>
          <a:off x="685800" y="971550"/>
          <a:ext cx="7772400" cy="31242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157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(no value)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Applies all restrictions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allow-forms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Re-enables form submission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allow-pointer-lock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Re-enables APIs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allow-popups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Re-enables popups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allow-same-origin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Allows the iframe content to be treated as being from the same origin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allow-scripts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Re-enables scripts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allow-top-navigation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Allows the </a:t>
                      </a: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iframe</a:t>
                      </a: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content to navigate its top-level browsing context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396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allow-same-origin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95350"/>
            <a:ext cx="8305800" cy="3886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web page can have access to a second web page only if both have same origin.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Uniform Resource Identifier (URI), Port Number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HostName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http://www.azad.com/p/contact-us.html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http://www.azad.com/p/about-us.html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http://www.azad.com:82/p/contact-us.html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http://www.azad.com/p/about-us.html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http://en.www.azad.com/p/contact-us.html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http://www.azad.com/p/about-us.html</a:t>
            </a:r>
          </a:p>
        </p:txBody>
      </p:sp>
      <p:sp>
        <p:nvSpPr>
          <p:cNvPr id="4" name="Right Brace 3"/>
          <p:cNvSpPr/>
          <p:nvPr/>
        </p:nvSpPr>
        <p:spPr>
          <a:xfrm>
            <a:off x="5334000" y="2114550"/>
            <a:ext cx="381000" cy="4572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32318" y="2158484"/>
            <a:ext cx="136447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Same origin 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562600" y="3105150"/>
            <a:ext cx="228600" cy="3810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791200" y="3128941"/>
            <a:ext cx="326512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Different Port So Not in Same Origin</a:t>
            </a:r>
          </a:p>
        </p:txBody>
      </p:sp>
      <p:sp>
        <p:nvSpPr>
          <p:cNvPr id="8" name="Right Brace 7"/>
          <p:cNvSpPr/>
          <p:nvPr/>
        </p:nvSpPr>
        <p:spPr>
          <a:xfrm>
            <a:off x="5562600" y="4019550"/>
            <a:ext cx="228600" cy="3810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91200" y="4019550"/>
            <a:ext cx="331000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Different Host So Not in Same Origin</a:t>
            </a:r>
          </a:p>
        </p:txBody>
      </p:sp>
    </p:spTree>
    <p:extLst>
      <p:ext uri="{BB962C8B-B14F-4D97-AF65-F5344CB8AC3E}">
        <p14:creationId xmlns:p14="http://schemas.microsoft.com/office/powerpoint/2010/main" val="69569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allow-top-navigation</a:t>
            </a:r>
            <a:endParaRPr lang="en-US" sz="36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Top navigation allows us to open the linked document in the full body of the window or the top browsing context.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0386"/>
              </p:ext>
            </p:extLst>
          </p:nvPr>
        </p:nvGraphicFramePr>
        <p:xfrm>
          <a:off x="304800" y="1992630"/>
          <a:ext cx="8458200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_blank</a:t>
                      </a: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_parent</a:t>
                      </a: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_top</a:t>
                      </a:r>
                    </a:p>
                    <a:p>
                      <a:pPr algn="ctr"/>
                      <a:r>
                        <a:rPr lang="en-US" dirty="0" err="1">
                          <a:latin typeface="Times New Roman" pitchFamily="18" charset="0"/>
                          <a:cs typeface="Times New Roman" pitchFamily="18" charset="0"/>
                        </a:rPr>
                        <a:t>framename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_self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a new window or tab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the parent frame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the full body of the window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a named frame</a:t>
                      </a:r>
                    </a:p>
                    <a:p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Opens the linked document in the same frame as it was clicked (this is default)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02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372</Words>
  <Application>Microsoft Office PowerPoint</Application>
  <PresentationFormat>On-screen Show (16:9)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Wingdings</vt:lpstr>
      <vt:lpstr>Office Theme</vt:lpstr>
      <vt:lpstr>Sandbox</vt:lpstr>
      <vt:lpstr>Values</vt:lpstr>
      <vt:lpstr>allow-same-origin</vt:lpstr>
      <vt:lpstr>allow-top-navigation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Sandbox</dc:title>
  <dc:creator>R</dc:creator>
  <cp:lastModifiedBy>azad</cp:lastModifiedBy>
  <cp:revision>17</cp:revision>
  <dcterms:created xsi:type="dcterms:W3CDTF">2006-08-16T00:00:00Z</dcterms:created>
  <dcterms:modified xsi:type="dcterms:W3CDTF">2021-07-26T01:13:37Z</dcterms:modified>
</cp:coreProperties>
</file>