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tag is used to insert image in web pages.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80127"/>
              </p:ext>
            </p:extLst>
          </p:nvPr>
        </p:nvGraphicFramePr>
        <p:xfrm>
          <a:off x="609600" y="1191635"/>
          <a:ext cx="8001000" cy="25231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0702"/>
                <a:gridCol w="1572740"/>
                <a:gridCol w="5077558"/>
              </a:tblGrid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URL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alternate text for an image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ismap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ismap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image as a server-side image-map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usemap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#mapname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image as a client-side image-map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84400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attribute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=“car.jpg”&gt;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=“C:\image\dog.jpg”&gt;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alt attribute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=“car.jpg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alt=“car”&gt;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Width and height attribute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=“car.jpg” alt=“car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width=“200” height=“100”&gt;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ismap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attribute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click coordinates are sent to the server </a:t>
            </a:r>
          </a:p>
        </p:txBody>
      </p:sp>
    </p:spTree>
    <p:extLst>
      <p:ext uri="{BB962C8B-B14F-4D97-AF65-F5344CB8AC3E}">
        <p14:creationId xmlns:p14="http://schemas.microsoft.com/office/powerpoint/2010/main" val="4911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128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src attribute </vt:lpstr>
      <vt:lpstr>alt attribute</vt:lpstr>
      <vt:lpstr>Width and height attribute </vt:lpstr>
      <vt:lpstr>ismap attribute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RK</cp:lastModifiedBy>
  <cp:revision>9</cp:revision>
  <dcterms:created xsi:type="dcterms:W3CDTF">2006-08-16T00:00:00Z</dcterms:created>
  <dcterms:modified xsi:type="dcterms:W3CDTF">2018-09-03T09:57:50Z</dcterms:modified>
</cp:coreProperties>
</file>