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Map tag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&lt;map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&gt;….&lt;/map&gt;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tag is used to define a client-side image-map. An image-map is an image with clickable areas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&lt;map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&gt;…. &lt;/map&gt; tag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a number of &lt;area&gt;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tags,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defines the clickable areas in the image map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&lt;map name=“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mapname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id=“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mapname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”&gt;……… &lt;/map&gt;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Area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&lt;area&gt; tag defines an area inside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image-map. 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image-map is an image with clickable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areas.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&lt;area&gt; element is always nested inside a &lt;map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&gt;….&lt;/map&gt;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tag.</a:t>
            </a:r>
          </a:p>
        </p:txBody>
      </p:sp>
    </p:spTree>
    <p:extLst>
      <p:ext uri="{BB962C8B-B14F-4D97-AF65-F5344CB8AC3E}">
        <p14:creationId xmlns:p14="http://schemas.microsoft.com/office/powerpoint/2010/main" val="25029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16537"/>
              </p:ext>
            </p:extLst>
          </p:nvPr>
        </p:nvGraphicFramePr>
        <p:xfrm>
          <a:off x="381000" y="285749"/>
          <a:ext cx="8382000" cy="44958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4861"/>
                <a:gridCol w="2228939"/>
                <a:gridCol w="4648200"/>
              </a:tblGrid>
              <a:tr h="32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22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an alternate text for the area. Required if the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attribute is present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coords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coordinates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coordinates of the area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download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filename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target will be downloaded when a user clicks on the hyperlink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hyperlink target for the area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</a:tr>
              <a:tr h="3211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hreflang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language_code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language of the target URL</a:t>
                      </a:r>
                      <a:endParaRPr lang="en-US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 query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what media/device the target URL is optimized for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</a:tr>
              <a:tr h="1284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shape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</a:t>
                      </a:r>
                      <a:b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circle</a:t>
                      </a:r>
                      <a:b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poly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shape of the area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28800" y="36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66657"/>
              </p:ext>
            </p:extLst>
          </p:nvPr>
        </p:nvGraphicFramePr>
        <p:xfrm>
          <a:off x="457200" y="742950"/>
          <a:ext cx="8305800" cy="2514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1179"/>
                <a:gridCol w="2232028"/>
                <a:gridCol w="4582593"/>
              </a:tblGrid>
              <a:tr h="351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59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_blank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_parent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_self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_top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framename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where to open the target URL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</a:tr>
              <a:tr h="4037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media_type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media type of the target URL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9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64432"/>
              </p:ext>
            </p:extLst>
          </p:nvPr>
        </p:nvGraphicFramePr>
        <p:xfrm>
          <a:off x="685800" y="819150"/>
          <a:ext cx="8001000" cy="3566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6457"/>
                <a:gridCol w="2150118"/>
                <a:gridCol w="4414425"/>
              </a:tblGrid>
              <a:tr h="2705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63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alternate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bookmark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help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noreferrer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prefetch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prev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</a:t>
                      </a:r>
                      <a:b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relationship between the current document and the target URL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026" marR="360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Coords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attribute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50935"/>
              </p:ext>
            </p:extLst>
          </p:nvPr>
        </p:nvGraphicFramePr>
        <p:xfrm>
          <a:off x="533400" y="895350"/>
          <a:ext cx="7772400" cy="2468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33600"/>
                <a:gridCol w="5638800"/>
              </a:tblGrid>
              <a:tr h="1947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9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x, y, x1, y1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lang="en-US" sz="1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rect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Specifies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coordinates of the left, top, right, bottom corner of the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rectangle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94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y, radius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Circle,</a:t>
                      </a:r>
                      <a:r>
                        <a:rPr lang="en-US" sz="18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coordinates of the circle center and the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radius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789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x, y, x1, y1 ,.., </a:t>
                      </a:r>
                      <a:r>
                        <a:rPr lang="en-US" sz="1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xn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poly, Specifies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coordinates of the edges of the polygon. If the first and last coordinate pairs are not the same, the browser will add the last coordinate pair to close the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polygon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" y="3562350"/>
            <a:ext cx="1551423" cy="1129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88893"/>
            <a:ext cx="1295400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09905"/>
            <a:ext cx="2105025" cy="11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323</Words>
  <Application>Microsoft Office PowerPoint</Application>
  <PresentationFormat>On-screen Show (16:9)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Map tag</vt:lpstr>
      <vt:lpstr>Area Tag</vt:lpstr>
      <vt:lpstr>PowerPoint Presentation</vt:lpstr>
      <vt:lpstr>PowerPoint Presentation</vt:lpstr>
      <vt:lpstr>PowerPoint Presentation</vt:lpstr>
      <vt:lpstr>Coords attribute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</cp:lastModifiedBy>
  <cp:revision>10</cp:revision>
  <dcterms:created xsi:type="dcterms:W3CDTF">2006-08-16T00:00:00Z</dcterms:created>
  <dcterms:modified xsi:type="dcterms:W3CDTF">2016-08-06T12:45:21Z</dcterms:modified>
</cp:coreProperties>
</file>