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12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Audio Tag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&lt;audio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&gt;… &lt;/audio&gt; tag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defines sound, such as music or other audio streams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Supported Format : mp3, wav and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ogg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4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426965"/>
              </p:ext>
            </p:extLst>
          </p:nvPr>
        </p:nvGraphicFramePr>
        <p:xfrm>
          <a:off x="381000" y="1047750"/>
          <a:ext cx="8382000" cy="327659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10270"/>
                <a:gridCol w="1359243"/>
                <a:gridCol w="5512487"/>
              </a:tblGrid>
              <a:tr h="2947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6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90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autoplay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autoplay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that the audio will start playing as soon as it is ready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895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controls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controls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that audio controls should be displayed (such as a play/pause button etc)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895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loop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loop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that the audio will start over again, every time it is finished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947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muted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muted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that the audio output should be muted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8842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preload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auto</a:t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metadata</a:t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none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if and how the author thinks the audio should be loaded when the page loads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947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src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URL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URL of the audio file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02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preload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433234"/>
              </p:ext>
            </p:extLst>
          </p:nvPr>
        </p:nvGraphicFramePr>
        <p:xfrm>
          <a:off x="685800" y="895350"/>
          <a:ext cx="7543800" cy="1706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04067"/>
                <a:gridCol w="6039733"/>
              </a:tblGrid>
              <a:tr h="1219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6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auto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author thinks that the browser should load the entire audio file when the page loads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metadata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author thinks that the browser should load only metadata when the page loads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none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author thinks that the browser should NOT load the audio file when the page loads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51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169</Words>
  <Application>Microsoft Office PowerPoint</Application>
  <PresentationFormat>On-screen Show (16:9)</PresentationFormat>
  <Paragraphs>35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Audio Tag</vt:lpstr>
      <vt:lpstr>PowerPoint Presentation</vt:lpstr>
      <vt:lpstr>preload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Tag</dc:title>
  <dc:creator>R</dc:creator>
  <cp:lastModifiedBy>R</cp:lastModifiedBy>
  <cp:revision>8</cp:revision>
  <dcterms:created xsi:type="dcterms:W3CDTF">2006-08-16T00:00:00Z</dcterms:created>
  <dcterms:modified xsi:type="dcterms:W3CDTF">2016-08-06T18:23:47Z</dcterms:modified>
</cp:coreProperties>
</file>