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Comment 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Simple Text Comment</a:t>
            </a:r>
          </a:p>
          <a:p>
            <a:pPr marL="0" indent="0">
              <a:buNone/>
            </a:pPr>
            <a:r>
              <a:rPr lang="en-US" sz="1800" dirty="0" smtClean="0">
                <a:cs typeface="Times New Roman" pitchFamily="18" charset="0"/>
              </a:rPr>
              <a:t>	&lt;! - -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comments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sz="1800" dirty="0" smtClean="0">
                <a:cs typeface="Times New Roman" pitchFamily="18" charset="0"/>
              </a:rPr>
              <a:t>- - &gt;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Code inside comment</a:t>
            </a:r>
          </a:p>
          <a:p>
            <a:pPr marL="0" indent="0">
              <a:buNone/>
            </a:pPr>
            <a:r>
              <a:rPr lang="en-US" sz="1800" dirty="0" smtClean="0">
                <a:cs typeface="Times New Roman" pitchFamily="18" charset="0"/>
              </a:rPr>
              <a:t>	&lt;!- -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="#imp"&gt;Important&lt;/a&gt;</a:t>
            </a:r>
          </a:p>
          <a:p>
            <a:pPr marL="0" indent="0"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p id="top"&gt;</a:t>
            </a:r>
          </a:p>
          <a:p>
            <a:pPr marL="0" indent="0"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Once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upon a time, all the birds - the swans, cranes,&lt;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 marL="0" indent="0"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parrots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, cuckoos, owls, peacocks, doves and the rest of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them&lt;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 marL="0" indent="0"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decided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to meet. They had to discuss a subject of most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	importance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.&lt;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&gt; </a:t>
            </a: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	&lt;/a&gt;</a:t>
            </a:r>
          </a:p>
          <a:p>
            <a:pPr marL="0" indent="0">
              <a:buNone/>
            </a:pPr>
            <a:r>
              <a:rPr lang="en-US" sz="1800" dirty="0" smtClean="0">
                <a:cs typeface="Times New Roman" pitchFamily="18" charset="0"/>
              </a:rPr>
              <a:t>	- - &gt;</a:t>
            </a:r>
            <a:endParaRPr lang="en-US" sz="1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65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Comment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Conditional Comment </a:t>
            </a:r>
          </a:p>
          <a:p>
            <a:pPr marL="800100" lvl="2" indent="0">
              <a:buNone/>
            </a:pPr>
            <a:r>
              <a:rPr lang="en-US" dirty="0">
                <a:cs typeface="Times New Roman" pitchFamily="18" charset="0"/>
              </a:rPr>
              <a:t>&lt;!--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[if IE 8]</a:t>
            </a:r>
            <a:r>
              <a:rPr lang="en-US" dirty="0">
                <a:cs typeface="Times New Roman" pitchFamily="18" charset="0"/>
              </a:rPr>
              <a:t>&gt;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Text or Code Here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&lt;![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endif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dirty="0">
                <a:cs typeface="Times New Roman" pitchFamily="18" charset="0"/>
              </a:rPr>
              <a:t>--&gt;</a:t>
            </a:r>
          </a:p>
        </p:txBody>
      </p:sp>
    </p:spTree>
    <p:extLst>
      <p:ext uri="{BB962C8B-B14F-4D97-AF65-F5344CB8AC3E}">
        <p14:creationId xmlns:p14="http://schemas.microsoft.com/office/powerpoint/2010/main" val="100702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</Words>
  <Application>Microsoft Office PowerPoint</Application>
  <PresentationFormat>On-screen Show (16:9)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Comment </vt:lpstr>
      <vt:lpstr>Comment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 </dc:title>
  <dc:creator>R</dc:creator>
  <cp:lastModifiedBy>RK</cp:lastModifiedBy>
  <cp:revision>6</cp:revision>
  <dcterms:created xsi:type="dcterms:W3CDTF">2006-08-16T00:00:00Z</dcterms:created>
  <dcterms:modified xsi:type="dcterms:W3CDTF">2018-09-03T09:58:45Z</dcterms:modified>
</cp:coreProperties>
</file>