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Video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&lt;video&gt;…. &lt;/video&gt; tag is used to play video files.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Supports: MP4,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WebM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57576"/>
              </p:ext>
            </p:extLst>
          </p:nvPr>
        </p:nvGraphicFramePr>
        <p:xfrm>
          <a:off x="609600" y="292283"/>
          <a:ext cx="7848600" cy="44130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69487"/>
                <a:gridCol w="1574148"/>
                <a:gridCol w="4704965"/>
              </a:tblGrid>
              <a:tr h="288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autoplay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autoplay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 a video file immediately or automatically on the loading of 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web page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2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 the controls on</a:t>
                      </a:r>
                      <a:r>
                        <a:rPr lang="en-US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web page such as a play button </a:t>
                      </a:r>
                      <a:r>
                        <a:rPr lang="en-US" sz="1600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8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Sets the height of the video player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2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video will start over again, every time it is finished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2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muted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muted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audio output of the video should be muted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76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image to be shown while the video is downloading, or until the user hits the play button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76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preload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metadata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if and how the author thinks the video should be loaded when the page loads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8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src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URL of the video file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84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Sets the width of the video player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33638" y="1379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154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Video tag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tag</dc:title>
  <dc:creator>R</dc:creator>
  <cp:lastModifiedBy>RK</cp:lastModifiedBy>
  <cp:revision>3</cp:revision>
  <dcterms:created xsi:type="dcterms:W3CDTF">2006-08-16T00:00:00Z</dcterms:created>
  <dcterms:modified xsi:type="dcterms:W3CDTF">2018-09-03T09:59:02Z</dcterms:modified>
</cp:coreProperties>
</file>